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9" r:id="rId4"/>
    <p:sldId id="260" r:id="rId5"/>
    <p:sldId id="258" r:id="rId6"/>
    <p:sldId id="261" r:id="rId7"/>
    <p:sldId id="262" r:id="rId8"/>
    <p:sldId id="263" r:id="rId9"/>
    <p:sldId id="265" r:id="rId10"/>
    <p:sldId id="266" r:id="rId11"/>
    <p:sldId id="279" r:id="rId12"/>
    <p:sldId id="294" r:id="rId13"/>
    <p:sldId id="268" r:id="rId14"/>
    <p:sldId id="274" r:id="rId15"/>
    <p:sldId id="275" r:id="rId16"/>
    <p:sldId id="276" r:id="rId17"/>
    <p:sldId id="272" r:id="rId18"/>
    <p:sldId id="277" r:id="rId19"/>
    <p:sldId id="280" r:id="rId20"/>
    <p:sldId id="278" r:id="rId21"/>
    <p:sldId id="282" r:id="rId22"/>
    <p:sldId id="283" r:id="rId23"/>
    <p:sldId id="284" r:id="rId24"/>
    <p:sldId id="285" r:id="rId25"/>
    <p:sldId id="286"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73" d="100"/>
          <a:sy n="73" d="100"/>
        </p:scale>
        <p:origin x="5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microsoft.com/office/2007/relationships/hdphoto" Target="../media/hdphoto2.wdp"/><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68" name="晚会暖场音乐.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023" y="-57918"/>
            <a:ext cx="609600" cy="60960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92935"/>
            <a:ext cx="3108960" cy="4965065"/>
          </a:xfrm>
          <a:prstGeom prst="rect">
            <a:avLst/>
          </a:prstGeom>
        </p:spPr>
      </p:pic>
      <p:sp>
        <p:nvSpPr>
          <p:cNvPr id="4" name="Text Box 3"/>
          <p:cNvSpPr txBox="1"/>
          <p:nvPr/>
        </p:nvSpPr>
        <p:spPr>
          <a:xfrm>
            <a:off x="2655570" y="793750"/>
            <a:ext cx="8390255" cy="583565"/>
          </a:xfrm>
          <a:prstGeom prst="rect">
            <a:avLst/>
          </a:prstGeom>
          <a:noFill/>
        </p:spPr>
        <p:txBody>
          <a:bodyPr wrap="square" rtlCol="0">
            <a:spAutoFit/>
          </a:bodyPr>
          <a:lstStyle/>
          <a:p>
            <a:pPr algn="l"/>
            <a:r>
              <a:rPr lang="en-US" sz="3200" b="1" dirty="0">
                <a:solidFill>
                  <a:schemeClr val="tx1"/>
                </a:solidFill>
                <a:latin typeface="Times New Roman" panose="02020603050405020304" pitchFamily="18" charset="0"/>
                <a:cs typeface="Times New Roman" panose="02020603050405020304" pitchFamily="18" charset="0"/>
              </a:rPr>
              <a:t>TRƯỜNG TIỂU </a:t>
            </a:r>
            <a:r>
              <a:rPr lang="en-US" sz="3200" b="1" smtClean="0">
                <a:solidFill>
                  <a:schemeClr val="tx1"/>
                </a:solidFill>
                <a:latin typeface="Times New Roman" panose="02020603050405020304" pitchFamily="18" charset="0"/>
                <a:cs typeface="Times New Roman" panose="02020603050405020304" pitchFamily="18" charset="0"/>
              </a:rPr>
              <a:t>HỌC TRUNG LẬP HẠ</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2655570" y="2348230"/>
            <a:ext cx="8143240" cy="1753235"/>
          </a:xfrm>
          <a:prstGeom prst="rect">
            <a:avLst/>
          </a:prstGeom>
          <a:noFill/>
        </p:spPr>
        <p:txBody>
          <a:bodyPr wrap="square" rtlCol="0">
            <a:spAutoFit/>
          </a:bodyPr>
          <a:lstStyle/>
          <a:p>
            <a:pPr algn="ctr"/>
            <a:r>
              <a:rPr lang="en-US" sz="5400" b="1">
                <a:solidFill>
                  <a:schemeClr val="tx1"/>
                </a:solidFill>
                <a:latin typeface="Times New Roman" panose="02020603050405020304" pitchFamily="18" charset="0"/>
                <a:cs typeface="Times New Roman" panose="02020603050405020304" pitchFamily="18" charset="0"/>
              </a:rPr>
              <a:t>CHÀO MỪNG CÁC EM </a:t>
            </a:r>
          </a:p>
          <a:p>
            <a:pPr algn="ctr"/>
            <a:r>
              <a:rPr lang="en-US" sz="5400" b="1">
                <a:solidFill>
                  <a:schemeClr val="tx1"/>
                </a:solidFill>
                <a:latin typeface="Times New Roman" panose="02020603050405020304" pitchFamily="18" charset="0"/>
                <a:cs typeface="Times New Roman" panose="02020603050405020304" pitchFamily="18" charset="0"/>
              </a:rPr>
              <a:t>ĐẾN VỚI TIẾT TẬP 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1400" numSld="999" showWhenStopped="0">
                <p:cTn id="13" repeatCount="indefinite" fill="hold" display="0">
                  <p:stCondLst>
                    <p:cond delay="indefinite"/>
                  </p:stCondLst>
                  <p:endCondLst>
                    <p:cond evt="onStopAudio" delay="0">
                      <p:tgtEl>
                        <p:sldTgt/>
                      </p:tgtEl>
                    </p:cond>
                  </p:endCondLst>
                </p:cTn>
                <p:tgtEl>
                  <p:spTgt spid="6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grpSp>
        <p:nvGrpSpPr>
          <p:cNvPr id="17" name="组合 4"/>
          <p:cNvGrpSpPr/>
          <p:nvPr/>
        </p:nvGrpSpPr>
        <p:grpSpPr>
          <a:xfrm>
            <a:off x="0" y="237503"/>
            <a:ext cx="5175851" cy="2147634"/>
            <a:chOff x="1" y="1997420"/>
            <a:chExt cx="6091461" cy="2147634"/>
          </a:xfrm>
        </p:grpSpPr>
        <p:sp>
          <p:nvSpPr>
            <p:cNvPr id="18" name="任意多边形 71"/>
            <p:cNvSpPr/>
            <p:nvPr/>
          </p:nvSpPr>
          <p:spPr>
            <a:xfrm rot="16200000" flipV="1">
              <a:off x="1846157" y="867142"/>
              <a:ext cx="1431757" cy="5124068"/>
            </a:xfrm>
            <a:custGeom>
              <a:avLst/>
              <a:gdLst>
                <a:gd name="connsiteX0" fmla="*/ 1431757 w 1431757"/>
                <a:gd name="connsiteY0" fmla="*/ 4560214 h 5124068"/>
                <a:gd name="connsiteX1" fmla="*/ 1431757 w 1431757"/>
                <a:gd name="connsiteY1" fmla="*/ 3629437 h 5124068"/>
                <a:gd name="connsiteX2" fmla="*/ 1431757 w 1431757"/>
                <a:gd name="connsiteY2" fmla="*/ 930777 h 5124068"/>
                <a:gd name="connsiteX3" fmla="*/ 1431757 w 1431757"/>
                <a:gd name="connsiteY3" fmla="*/ 0 h 5124068"/>
                <a:gd name="connsiteX4" fmla="*/ 2 w 1431757"/>
                <a:gd name="connsiteY4" fmla="*/ 956959 h 5124068"/>
                <a:gd name="connsiteX5" fmla="*/ 2 w 1431757"/>
                <a:gd name="connsiteY5" fmla="*/ 1847839 h 5124068"/>
                <a:gd name="connsiteX6" fmla="*/ 0 w 1431757"/>
                <a:gd name="connsiteY6" fmla="*/ 1847840 h 5124068"/>
                <a:gd name="connsiteX7" fmla="*/ 0 w 1431757"/>
                <a:gd name="connsiteY7" fmla="*/ 2778617 h 5124068"/>
                <a:gd name="connsiteX8" fmla="*/ 0 w 1431757"/>
                <a:gd name="connsiteY8" fmla="*/ 5124068 h 5124068"/>
                <a:gd name="connsiteX9" fmla="*/ 1431755 w 1431757"/>
                <a:gd name="connsiteY9" fmla="*/ 5124068 h 5124068"/>
                <a:gd name="connsiteX10" fmla="*/ 1431755 w 1431757"/>
                <a:gd name="connsiteY10" fmla="*/ 4560215 h 512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1757" h="5124068">
                  <a:moveTo>
                    <a:pt x="1431757" y="4560214"/>
                  </a:moveTo>
                  <a:lnTo>
                    <a:pt x="1431757" y="3629437"/>
                  </a:lnTo>
                  <a:lnTo>
                    <a:pt x="1431757" y="930777"/>
                  </a:lnTo>
                  <a:lnTo>
                    <a:pt x="1431757" y="0"/>
                  </a:lnTo>
                  <a:lnTo>
                    <a:pt x="2" y="956959"/>
                  </a:lnTo>
                  <a:lnTo>
                    <a:pt x="2" y="1847839"/>
                  </a:lnTo>
                  <a:lnTo>
                    <a:pt x="0" y="1847840"/>
                  </a:lnTo>
                  <a:lnTo>
                    <a:pt x="0" y="2778617"/>
                  </a:lnTo>
                  <a:lnTo>
                    <a:pt x="0" y="5124068"/>
                  </a:lnTo>
                  <a:lnTo>
                    <a:pt x="1431755" y="5124068"/>
                  </a:lnTo>
                  <a:lnTo>
                    <a:pt x="1431755" y="4560215"/>
                  </a:lnTo>
                  <a:close/>
                </a:path>
              </a:pathLst>
            </a:custGeom>
            <a:solidFill>
              <a:schemeClr val="accent6">
                <a:lumMod val="60000"/>
                <a:lumOff val="4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ea"/>
                <a:sym typeface="+mn-lt"/>
              </a:endParaRPr>
            </a:p>
          </p:txBody>
        </p:sp>
        <p:grpSp>
          <p:nvGrpSpPr>
            <p:cNvPr id="19" name="组合 6"/>
            <p:cNvGrpSpPr/>
            <p:nvPr/>
          </p:nvGrpSpPr>
          <p:grpSpPr>
            <a:xfrm>
              <a:off x="1" y="1997420"/>
              <a:ext cx="6091461" cy="1431757"/>
              <a:chOff x="1" y="1997420"/>
              <a:chExt cx="6091461" cy="1431757"/>
            </a:xfrm>
          </p:grpSpPr>
          <p:sp>
            <p:nvSpPr>
              <p:cNvPr id="20" name="任意多边形 69"/>
              <p:cNvSpPr/>
              <p:nvPr/>
            </p:nvSpPr>
            <p:spPr>
              <a:xfrm rot="16200000" flipV="1">
                <a:off x="2329853" y="-332432"/>
                <a:ext cx="1431757" cy="6091461"/>
              </a:xfrm>
              <a:custGeom>
                <a:avLst/>
                <a:gdLst>
                  <a:gd name="connsiteX0" fmla="*/ 1431757 w 1431757"/>
                  <a:gd name="connsiteY0" fmla="*/ 6091461 h 6091461"/>
                  <a:gd name="connsiteX1" fmla="*/ 1431757 w 1431757"/>
                  <a:gd name="connsiteY1" fmla="*/ 4560214 h 6091461"/>
                  <a:gd name="connsiteX2" fmla="*/ 1431757 w 1431757"/>
                  <a:gd name="connsiteY2" fmla="*/ 3629437 h 6091461"/>
                  <a:gd name="connsiteX3" fmla="*/ 1431757 w 1431757"/>
                  <a:gd name="connsiteY3" fmla="*/ 3579716 h 6091461"/>
                  <a:gd name="connsiteX4" fmla="*/ 1431757 w 1431757"/>
                  <a:gd name="connsiteY4" fmla="*/ 2648939 h 6091461"/>
                  <a:gd name="connsiteX5" fmla="*/ 1431757 w 1431757"/>
                  <a:gd name="connsiteY5" fmla="*/ 930777 h 6091461"/>
                  <a:gd name="connsiteX6" fmla="*/ 1431757 w 1431757"/>
                  <a:gd name="connsiteY6" fmla="*/ 0 h 6091461"/>
                  <a:gd name="connsiteX7" fmla="*/ 2 w 1431757"/>
                  <a:gd name="connsiteY7" fmla="*/ 956959 h 6091461"/>
                  <a:gd name="connsiteX8" fmla="*/ 2 w 1431757"/>
                  <a:gd name="connsiteY8" fmla="*/ 1847839 h 6091461"/>
                  <a:gd name="connsiteX9" fmla="*/ 0 w 1431757"/>
                  <a:gd name="connsiteY9" fmla="*/ 1847840 h 6091461"/>
                  <a:gd name="connsiteX10" fmla="*/ 0 w 1431757"/>
                  <a:gd name="connsiteY10" fmla="*/ 2778617 h 6091461"/>
                  <a:gd name="connsiteX11" fmla="*/ 0 w 1431757"/>
                  <a:gd name="connsiteY11" fmla="*/ 4496779 h 6091461"/>
                  <a:gd name="connsiteX12" fmla="*/ 0 w 1431757"/>
                  <a:gd name="connsiteY12" fmla="*/ 5427556 h 6091461"/>
                  <a:gd name="connsiteX13" fmla="*/ 0 w 1431757"/>
                  <a:gd name="connsiteY13" fmla="*/ 5477278 h 6091461"/>
                  <a:gd name="connsiteX14" fmla="*/ 0 w 1431757"/>
                  <a:gd name="connsiteY14" fmla="*/ 6091461 h 609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757" h="6091461">
                    <a:moveTo>
                      <a:pt x="1431757" y="6091461"/>
                    </a:moveTo>
                    <a:lnTo>
                      <a:pt x="1431757" y="4560214"/>
                    </a:lnTo>
                    <a:lnTo>
                      <a:pt x="1431757" y="3629437"/>
                    </a:lnTo>
                    <a:lnTo>
                      <a:pt x="1431757" y="3579716"/>
                    </a:lnTo>
                    <a:lnTo>
                      <a:pt x="1431757" y="2648939"/>
                    </a:lnTo>
                    <a:lnTo>
                      <a:pt x="1431757" y="930777"/>
                    </a:lnTo>
                    <a:lnTo>
                      <a:pt x="1431757" y="0"/>
                    </a:lnTo>
                    <a:lnTo>
                      <a:pt x="2" y="956959"/>
                    </a:lnTo>
                    <a:lnTo>
                      <a:pt x="2" y="1847839"/>
                    </a:lnTo>
                    <a:lnTo>
                      <a:pt x="0" y="1847840"/>
                    </a:lnTo>
                    <a:lnTo>
                      <a:pt x="0" y="2778617"/>
                    </a:lnTo>
                    <a:lnTo>
                      <a:pt x="0" y="4496779"/>
                    </a:lnTo>
                    <a:lnTo>
                      <a:pt x="0" y="5427556"/>
                    </a:lnTo>
                    <a:lnTo>
                      <a:pt x="0" y="5477278"/>
                    </a:lnTo>
                    <a:lnTo>
                      <a:pt x="0" y="6091461"/>
                    </a:lnTo>
                    <a:close/>
                  </a:path>
                </a:pathLst>
              </a:custGeom>
              <a:solidFill>
                <a:srgbClr val="4CA83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ea"/>
                  <a:sym typeface="+mn-lt"/>
                </a:endParaRPr>
              </a:p>
            </p:txBody>
          </p:sp>
          <p:sp>
            <p:nvSpPr>
              <p:cNvPr id="21" name="文本框 18"/>
              <p:cNvSpPr>
                <a:spLocks noChangeArrowheads="1"/>
              </p:cNvSpPr>
              <p:nvPr/>
            </p:nvSpPr>
            <p:spPr bwMode="auto">
              <a:xfrm>
                <a:off x="338" y="2124882"/>
                <a:ext cx="53374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sp3d extrusionH="57150">
                  <a:bevelT w="38100" h="38100"/>
                </a:sp3d>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6000" b="1" i="0" u="none" strike="noStrike" kern="0" cap="none" spc="0" normalizeH="0" baseline="0" noProof="0">
                    <a:solidFill>
                      <a:srgbClr val="FFFFFF"/>
                    </a:solidFill>
                    <a:effectLst>
                      <a:glow rad="63500">
                        <a:schemeClr val="accent1">
                          <a:satMod val="175000"/>
                          <a:alpha val="40000"/>
                        </a:schemeClr>
                      </a:glow>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mn-lt"/>
                  </a:rPr>
                  <a:t>Giải nghĩa từ</a:t>
                </a:r>
                <a:endParaRPr kumimoji="0" lang="en-US" sz="6000" b="1" i="0" u="none" strike="noStrike" kern="0" cap="none" spc="0" normalizeH="0" baseline="0" noProof="0" dirty="0">
                  <a:solidFill>
                    <a:srgbClr val="FFFFFF"/>
                  </a:solidFill>
                  <a:effectLst>
                    <a:glow rad="63500">
                      <a:schemeClr val="accent1">
                        <a:satMod val="175000"/>
                        <a:alpha val="40000"/>
                      </a:schemeClr>
                    </a:glow>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grpSp>
      </p:grpSp>
      <p:sp>
        <p:nvSpPr>
          <p:cNvPr id="47" name="文本框 18"/>
          <p:cNvSpPr txBox="1"/>
          <p:nvPr/>
        </p:nvSpPr>
        <p:spPr>
          <a:xfrm>
            <a:off x="7005310" y="3033529"/>
            <a:ext cx="3794770" cy="2029435"/>
          </a:xfrm>
          <a:prstGeom prst="leftArrow">
            <a:avLst/>
          </a:prstGeom>
          <a:solidFill>
            <a:schemeClr val="accent6">
              <a:lumMod val="60000"/>
              <a:lumOff val="40000"/>
              <a:alpha val="48000"/>
            </a:schemeClr>
          </a:solidFill>
          <a:ln w="38100">
            <a:solidFill>
              <a:srgbClr val="4CA83B"/>
            </a:solidFill>
          </a:ln>
        </p:spPr>
        <p:style>
          <a:lnRef idx="2">
            <a:schemeClr val="accent4"/>
          </a:lnRef>
          <a:fillRef idx="1">
            <a:schemeClr val="lt1"/>
          </a:fillRef>
          <a:effectRef idx="0">
            <a:schemeClr val="accent4"/>
          </a:effectRef>
          <a:fontRef idx="minor">
            <a:schemeClr val="dk1"/>
          </a:fontRef>
        </p:style>
        <p:txBody>
          <a:bodyPr wrap="square" rtlCol="0">
            <a:spAutoFit/>
            <a:sp3d extrusionH="57150">
              <a:bevelT w="38100" h="38100"/>
            </a:sp3d>
          </a:bodyPr>
          <a:lstStyle/>
          <a:p>
            <a:pPr algn="ctr"/>
            <a:r>
              <a:rPr lang="vi-VN" altLang="en-US" sz="6000" b="1">
                <a:solidFill>
                  <a:srgbClr val="FF7A51"/>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sếu</a:t>
            </a:r>
          </a:p>
        </p:txBody>
      </p:sp>
      <p:pic>
        <p:nvPicPr>
          <p:cNvPr id="7" name="Content Placeholder 6"/>
          <p:cNvPicPr>
            <a:picLocks noGrp="1" noChangeAspect="1"/>
          </p:cNvPicPr>
          <p:nvPr>
            <p:ph idx="1"/>
          </p:nvPr>
        </p:nvPicPr>
        <p:blipFill>
          <a:blip r:embed="rId3"/>
          <a:stretch>
            <a:fillRect/>
          </a:stretch>
        </p:blipFill>
        <p:spPr>
          <a:xfrm>
            <a:off x="1193165" y="2385060"/>
            <a:ext cx="5565140" cy="3760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253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right)">
                                      <p:cBhvr>
                                        <p:cTn id="13" dur="10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pSp>
        <p:nvGrpSpPr>
          <p:cNvPr id="17" name="组合 4"/>
          <p:cNvGrpSpPr/>
          <p:nvPr/>
        </p:nvGrpSpPr>
        <p:grpSpPr>
          <a:xfrm>
            <a:off x="0" y="237503"/>
            <a:ext cx="5175851" cy="2147634"/>
            <a:chOff x="1" y="1997420"/>
            <a:chExt cx="6091461" cy="2147634"/>
          </a:xfrm>
        </p:grpSpPr>
        <p:sp>
          <p:nvSpPr>
            <p:cNvPr id="18" name="任意多边形 71"/>
            <p:cNvSpPr/>
            <p:nvPr/>
          </p:nvSpPr>
          <p:spPr>
            <a:xfrm rot="16200000" flipV="1">
              <a:off x="1846157" y="867142"/>
              <a:ext cx="1431757" cy="5124068"/>
            </a:xfrm>
            <a:custGeom>
              <a:avLst/>
              <a:gdLst>
                <a:gd name="connsiteX0" fmla="*/ 1431757 w 1431757"/>
                <a:gd name="connsiteY0" fmla="*/ 4560214 h 5124068"/>
                <a:gd name="connsiteX1" fmla="*/ 1431757 w 1431757"/>
                <a:gd name="connsiteY1" fmla="*/ 3629437 h 5124068"/>
                <a:gd name="connsiteX2" fmla="*/ 1431757 w 1431757"/>
                <a:gd name="connsiteY2" fmla="*/ 930777 h 5124068"/>
                <a:gd name="connsiteX3" fmla="*/ 1431757 w 1431757"/>
                <a:gd name="connsiteY3" fmla="*/ 0 h 5124068"/>
                <a:gd name="connsiteX4" fmla="*/ 2 w 1431757"/>
                <a:gd name="connsiteY4" fmla="*/ 956959 h 5124068"/>
                <a:gd name="connsiteX5" fmla="*/ 2 w 1431757"/>
                <a:gd name="connsiteY5" fmla="*/ 1847839 h 5124068"/>
                <a:gd name="connsiteX6" fmla="*/ 0 w 1431757"/>
                <a:gd name="connsiteY6" fmla="*/ 1847840 h 5124068"/>
                <a:gd name="connsiteX7" fmla="*/ 0 w 1431757"/>
                <a:gd name="connsiteY7" fmla="*/ 2778617 h 5124068"/>
                <a:gd name="connsiteX8" fmla="*/ 0 w 1431757"/>
                <a:gd name="connsiteY8" fmla="*/ 5124068 h 5124068"/>
                <a:gd name="connsiteX9" fmla="*/ 1431755 w 1431757"/>
                <a:gd name="connsiteY9" fmla="*/ 5124068 h 5124068"/>
                <a:gd name="connsiteX10" fmla="*/ 1431755 w 1431757"/>
                <a:gd name="connsiteY10" fmla="*/ 4560215 h 512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1757" h="5124068">
                  <a:moveTo>
                    <a:pt x="1431757" y="4560214"/>
                  </a:moveTo>
                  <a:lnTo>
                    <a:pt x="1431757" y="3629437"/>
                  </a:lnTo>
                  <a:lnTo>
                    <a:pt x="1431757" y="930777"/>
                  </a:lnTo>
                  <a:lnTo>
                    <a:pt x="1431757" y="0"/>
                  </a:lnTo>
                  <a:lnTo>
                    <a:pt x="2" y="956959"/>
                  </a:lnTo>
                  <a:lnTo>
                    <a:pt x="2" y="1847839"/>
                  </a:lnTo>
                  <a:lnTo>
                    <a:pt x="0" y="1847840"/>
                  </a:lnTo>
                  <a:lnTo>
                    <a:pt x="0" y="2778617"/>
                  </a:lnTo>
                  <a:lnTo>
                    <a:pt x="0" y="5124068"/>
                  </a:lnTo>
                  <a:lnTo>
                    <a:pt x="1431755" y="5124068"/>
                  </a:lnTo>
                  <a:lnTo>
                    <a:pt x="1431755" y="4560215"/>
                  </a:lnTo>
                  <a:close/>
                </a:path>
              </a:pathLst>
            </a:custGeom>
            <a:solidFill>
              <a:schemeClr val="accent6">
                <a:lumMod val="60000"/>
                <a:lumOff val="4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ea"/>
                <a:sym typeface="+mn-lt"/>
              </a:endParaRPr>
            </a:p>
          </p:txBody>
        </p:sp>
        <p:grpSp>
          <p:nvGrpSpPr>
            <p:cNvPr id="19" name="组合 6"/>
            <p:cNvGrpSpPr/>
            <p:nvPr/>
          </p:nvGrpSpPr>
          <p:grpSpPr>
            <a:xfrm>
              <a:off x="1" y="1997420"/>
              <a:ext cx="6091461" cy="1431757"/>
              <a:chOff x="1" y="1997420"/>
              <a:chExt cx="6091461" cy="1431757"/>
            </a:xfrm>
          </p:grpSpPr>
          <p:sp>
            <p:nvSpPr>
              <p:cNvPr id="20" name="任意多边形 69"/>
              <p:cNvSpPr/>
              <p:nvPr/>
            </p:nvSpPr>
            <p:spPr>
              <a:xfrm rot="16200000" flipV="1">
                <a:off x="2329853" y="-332432"/>
                <a:ext cx="1431757" cy="6091461"/>
              </a:xfrm>
              <a:custGeom>
                <a:avLst/>
                <a:gdLst>
                  <a:gd name="connsiteX0" fmla="*/ 1431757 w 1431757"/>
                  <a:gd name="connsiteY0" fmla="*/ 6091461 h 6091461"/>
                  <a:gd name="connsiteX1" fmla="*/ 1431757 w 1431757"/>
                  <a:gd name="connsiteY1" fmla="*/ 4560214 h 6091461"/>
                  <a:gd name="connsiteX2" fmla="*/ 1431757 w 1431757"/>
                  <a:gd name="connsiteY2" fmla="*/ 3629437 h 6091461"/>
                  <a:gd name="connsiteX3" fmla="*/ 1431757 w 1431757"/>
                  <a:gd name="connsiteY3" fmla="*/ 3579716 h 6091461"/>
                  <a:gd name="connsiteX4" fmla="*/ 1431757 w 1431757"/>
                  <a:gd name="connsiteY4" fmla="*/ 2648939 h 6091461"/>
                  <a:gd name="connsiteX5" fmla="*/ 1431757 w 1431757"/>
                  <a:gd name="connsiteY5" fmla="*/ 930777 h 6091461"/>
                  <a:gd name="connsiteX6" fmla="*/ 1431757 w 1431757"/>
                  <a:gd name="connsiteY6" fmla="*/ 0 h 6091461"/>
                  <a:gd name="connsiteX7" fmla="*/ 2 w 1431757"/>
                  <a:gd name="connsiteY7" fmla="*/ 956959 h 6091461"/>
                  <a:gd name="connsiteX8" fmla="*/ 2 w 1431757"/>
                  <a:gd name="connsiteY8" fmla="*/ 1847839 h 6091461"/>
                  <a:gd name="connsiteX9" fmla="*/ 0 w 1431757"/>
                  <a:gd name="connsiteY9" fmla="*/ 1847840 h 6091461"/>
                  <a:gd name="connsiteX10" fmla="*/ 0 w 1431757"/>
                  <a:gd name="connsiteY10" fmla="*/ 2778617 h 6091461"/>
                  <a:gd name="connsiteX11" fmla="*/ 0 w 1431757"/>
                  <a:gd name="connsiteY11" fmla="*/ 4496779 h 6091461"/>
                  <a:gd name="connsiteX12" fmla="*/ 0 w 1431757"/>
                  <a:gd name="connsiteY12" fmla="*/ 5427556 h 6091461"/>
                  <a:gd name="connsiteX13" fmla="*/ 0 w 1431757"/>
                  <a:gd name="connsiteY13" fmla="*/ 5477278 h 6091461"/>
                  <a:gd name="connsiteX14" fmla="*/ 0 w 1431757"/>
                  <a:gd name="connsiteY14" fmla="*/ 6091461 h 609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757" h="6091461">
                    <a:moveTo>
                      <a:pt x="1431757" y="6091461"/>
                    </a:moveTo>
                    <a:lnTo>
                      <a:pt x="1431757" y="4560214"/>
                    </a:lnTo>
                    <a:lnTo>
                      <a:pt x="1431757" y="3629437"/>
                    </a:lnTo>
                    <a:lnTo>
                      <a:pt x="1431757" y="3579716"/>
                    </a:lnTo>
                    <a:lnTo>
                      <a:pt x="1431757" y="2648939"/>
                    </a:lnTo>
                    <a:lnTo>
                      <a:pt x="1431757" y="930777"/>
                    </a:lnTo>
                    <a:lnTo>
                      <a:pt x="1431757" y="0"/>
                    </a:lnTo>
                    <a:lnTo>
                      <a:pt x="2" y="956959"/>
                    </a:lnTo>
                    <a:lnTo>
                      <a:pt x="2" y="1847839"/>
                    </a:lnTo>
                    <a:lnTo>
                      <a:pt x="0" y="1847840"/>
                    </a:lnTo>
                    <a:lnTo>
                      <a:pt x="0" y="2778617"/>
                    </a:lnTo>
                    <a:lnTo>
                      <a:pt x="0" y="4496779"/>
                    </a:lnTo>
                    <a:lnTo>
                      <a:pt x="0" y="5427556"/>
                    </a:lnTo>
                    <a:lnTo>
                      <a:pt x="0" y="5477278"/>
                    </a:lnTo>
                    <a:lnTo>
                      <a:pt x="0" y="6091461"/>
                    </a:lnTo>
                    <a:close/>
                  </a:path>
                </a:pathLst>
              </a:custGeom>
              <a:solidFill>
                <a:srgbClr val="4CA83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ea"/>
                  <a:sym typeface="+mn-lt"/>
                </a:endParaRPr>
              </a:p>
            </p:txBody>
          </p:sp>
          <p:sp>
            <p:nvSpPr>
              <p:cNvPr id="21" name="文本框 18"/>
              <p:cNvSpPr>
                <a:spLocks noChangeArrowheads="1"/>
              </p:cNvSpPr>
              <p:nvPr/>
            </p:nvSpPr>
            <p:spPr bwMode="auto">
              <a:xfrm>
                <a:off x="338" y="2124882"/>
                <a:ext cx="53374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sp3d extrusionH="57150">
                  <a:bevelT w="38100" h="38100"/>
                </a:sp3d>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6000" b="1" i="0" u="none" strike="noStrike" kern="0" cap="none" spc="0" normalizeH="0" baseline="0" noProof="0">
                    <a:solidFill>
                      <a:srgbClr val="FFFFFF"/>
                    </a:solidFill>
                    <a:effectLst>
                      <a:glow rad="63500">
                        <a:schemeClr val="accent1">
                          <a:satMod val="175000"/>
                          <a:alpha val="40000"/>
                        </a:schemeClr>
                      </a:glow>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mn-lt"/>
                  </a:rPr>
                  <a:t>Giải nghĩa từ</a:t>
                </a:r>
                <a:endParaRPr kumimoji="0" lang="en-US" sz="6000" b="1" i="0" u="none" strike="noStrike" kern="0" cap="none" spc="0" normalizeH="0" baseline="0" noProof="0" dirty="0">
                  <a:solidFill>
                    <a:srgbClr val="FFFFFF"/>
                  </a:solidFill>
                  <a:effectLst>
                    <a:glow rad="63500">
                      <a:schemeClr val="accent1">
                        <a:satMod val="175000"/>
                        <a:alpha val="40000"/>
                      </a:schemeClr>
                    </a:glow>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grpSp>
      </p:grpSp>
      <p:sp>
        <p:nvSpPr>
          <p:cNvPr id="47" name="文本框 18"/>
          <p:cNvSpPr txBox="1"/>
          <p:nvPr/>
        </p:nvSpPr>
        <p:spPr>
          <a:xfrm>
            <a:off x="7005310" y="3033529"/>
            <a:ext cx="3794770" cy="2029458"/>
          </a:xfrm>
          <a:prstGeom prst="leftArrow">
            <a:avLst/>
          </a:prstGeom>
          <a:solidFill>
            <a:schemeClr val="accent6">
              <a:lumMod val="60000"/>
              <a:lumOff val="40000"/>
              <a:alpha val="48000"/>
            </a:schemeClr>
          </a:solidFill>
          <a:ln w="38100">
            <a:solidFill>
              <a:srgbClr val="4CA83B"/>
            </a:solidFill>
          </a:ln>
        </p:spPr>
        <p:style>
          <a:lnRef idx="2">
            <a:schemeClr val="accent4"/>
          </a:lnRef>
          <a:fillRef idx="1">
            <a:schemeClr val="lt1"/>
          </a:fillRef>
          <a:effectRef idx="0">
            <a:schemeClr val="accent4"/>
          </a:effectRef>
          <a:fontRef idx="minor">
            <a:schemeClr val="dk1"/>
          </a:fontRef>
        </p:style>
        <p:txBody>
          <a:bodyPr wrap="square" rtlCol="0">
            <a:spAutoFit/>
            <a:sp3d extrusionH="57150">
              <a:bevelT w="38100" h="38100"/>
            </a:sp3d>
          </a:bodyPr>
          <a:lstStyle/>
          <a:p>
            <a:pPr algn="ctr"/>
            <a:r>
              <a:rPr lang="vi-VN" altLang="en-US" sz="6000" b="1">
                <a:solidFill>
                  <a:srgbClr val="FF7A51"/>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u sầu</a:t>
            </a:r>
          </a:p>
        </p:txBody>
      </p:sp>
      <p:pic>
        <p:nvPicPr>
          <p:cNvPr id="6" name="Picture 9" descr="u sau.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52550" y="1691005"/>
            <a:ext cx="5337175" cy="516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253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right)">
                                      <p:cBhvr>
                                        <p:cTn id="13" dur="10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ppt_y</p:attrName>
                                        </p:attrNameLst>
                                      </p:cBhvr>
                                      <p:tavLst>
                                        <p:tav tm="0">
                                          <p:val>
                                            <p:strVal val="#ppt_y+#ppt_h*1.125000"/>
                                          </p:val>
                                        </p:tav>
                                        <p:tav tm="100000">
                                          <p:val>
                                            <p:strVal val="#ppt_y"/>
                                          </p:val>
                                        </p:tav>
                                      </p:tavLst>
                                    </p:anim>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3289337" y="1241565"/>
            <a:ext cx="54495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40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4000" b="1" dirty="0" err="1">
                <a:solidFill>
                  <a:srgbClr val="C00000"/>
                </a:solidFill>
                <a:latin typeface="Times New Roman" panose="02020603050405020304" pitchFamily="18" charset="0"/>
                <a:cs typeface="Times New Roman" panose="02020603050405020304" pitchFamily="18" charset="0"/>
              </a:rPr>
              <a:t>Luyện</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đọc</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câu</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dài</a:t>
            </a:r>
            <a:r>
              <a:rPr lang="en-US" altLang="vi-VN" sz="4000" b="1" dirty="0">
                <a:solidFill>
                  <a:srgbClr val="C0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424024" y="2229694"/>
            <a:ext cx="8331200" cy="1323439"/>
          </a:xfrm>
          <a:prstGeom prst="rect">
            <a:avLst/>
          </a:prstGeom>
        </p:spPr>
        <p:txBody>
          <a:bodyPr wrap="square">
            <a:spAutoFit/>
          </a:bodyPr>
          <a:lstStyle/>
          <a:p>
            <a:pPr algn="just"/>
            <a:r>
              <a:rPr lang="en-US" sz="4000" b="1" dirty="0" err="1">
                <a:solidFill>
                  <a:srgbClr val="7030A0"/>
                </a:solidFill>
                <a:latin typeface="Times New Roman" panose="02020603050405020304" pitchFamily="18" charset="0"/>
                <a:cs typeface="Times New Roman" panose="02020603050405020304" pitchFamily="18" charset="0"/>
              </a:rPr>
              <a:t>Ông</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ngồi</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đây</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chờ</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xe</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buýt</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để</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đến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bệnh</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viện</a:t>
            </a:r>
            <a:r>
              <a:rPr lang="en-US" sz="4000" b="1" dirty="0">
                <a:solidFill>
                  <a:srgbClr val="7030A0"/>
                </a:solidFill>
                <a:latin typeface="Times New Roman" panose="02020603050405020304" pitchFamily="18" charset="0"/>
                <a:cs typeface="Times New Roman" panose="02020603050405020304" pitchFamily="18" charset="0"/>
              </a:rPr>
              <a:t>. </a:t>
            </a:r>
            <a:endParaRPr lang="en-US" sz="4000" dirty="0"/>
          </a:p>
        </p:txBody>
      </p:sp>
      <p:cxnSp>
        <p:nvCxnSpPr>
          <p:cNvPr id="16" name="Straight Connector 15"/>
          <p:cNvCxnSpPr/>
          <p:nvPr/>
        </p:nvCxnSpPr>
        <p:spPr>
          <a:xfrm flipH="1">
            <a:off x="7885607" y="2349641"/>
            <a:ext cx="182880" cy="5571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820704" y="2906783"/>
            <a:ext cx="182880" cy="5571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729264" y="2906783"/>
            <a:ext cx="182880" cy="5571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 y="0"/>
            <a:ext cx="12347575" cy="6858000"/>
          </a:xfrm>
          <a:prstGeom prst="rect">
            <a:avLst/>
          </a:prstGeom>
        </p:spPr>
      </p:pic>
      <p:sp>
        <p:nvSpPr>
          <p:cNvPr id="16" name="文本框 6"/>
          <p:cNvSpPr>
            <a:spLocks noChangeArrowheads="1"/>
          </p:cNvSpPr>
          <p:nvPr/>
        </p:nvSpPr>
        <p:spPr bwMode="auto">
          <a:xfrm>
            <a:off x="639178" y="208681"/>
            <a:ext cx="3295650" cy="438559"/>
          </a:xfrm>
          <a:prstGeom prst="rect">
            <a:avLst/>
          </a:prstGeom>
          <a:noFill/>
          <a:ln>
            <a:noFill/>
          </a:ln>
        </p:spPr>
        <p:txBody>
          <a:bodyPr lIns="68560" tIns="34279" rIns="68560" bIns="34279">
            <a:spAutoFit/>
          </a:bodyPr>
          <a:lstStyle/>
          <a:p>
            <a:pPr defTabSz="967740" fontAlgn="auto">
              <a:spcBef>
                <a:spcPts val="0"/>
              </a:spcBef>
              <a:spcAft>
                <a:spcPts val="0"/>
              </a:spcAft>
              <a:defRPr/>
            </a:pPr>
            <a:r>
              <a:rPr lang="en-US" altLang="zh-CN" sz="2400" b="1" dirty="0" err="1">
                <a:latin typeface="UTM Avo" panose="02040603050506020204" pitchFamily="18" charset="0"/>
                <a:ea typeface="Microsoft YaHei" panose="020B0503020204020204" charset="-122"/>
                <a:sym typeface="Microsoft YaHei" panose="020B0503020204020204" charset="-122"/>
              </a:rPr>
              <a:t>Tìm</a:t>
            </a:r>
            <a:r>
              <a:rPr lang="en-US" altLang="zh-CN" sz="2400" b="1" dirty="0">
                <a:latin typeface="UTM Avo" panose="02040603050506020204" pitchFamily="18" charset="0"/>
                <a:ea typeface="Microsoft YaHei" panose="020B0503020204020204" charset="-122"/>
                <a:sym typeface="Microsoft YaHei" panose="020B0503020204020204" charset="-122"/>
              </a:rPr>
              <a:t> </a:t>
            </a:r>
            <a:r>
              <a:rPr lang="en-US" altLang="zh-CN" sz="2400" b="1" dirty="0" err="1">
                <a:latin typeface="UTM Avo" panose="02040603050506020204" pitchFamily="18" charset="0"/>
                <a:ea typeface="Microsoft YaHei" panose="020B0503020204020204" charset="-122"/>
                <a:sym typeface="Microsoft YaHei" panose="020B0503020204020204" charset="-122"/>
              </a:rPr>
              <a:t>hiểu</a:t>
            </a:r>
            <a:r>
              <a:rPr lang="en-US" altLang="zh-CN" sz="2400" b="1" dirty="0">
                <a:latin typeface="UTM Avo" panose="02040603050506020204" pitchFamily="18" charset="0"/>
                <a:ea typeface="Microsoft YaHei" panose="020B0503020204020204" charset="-122"/>
                <a:sym typeface="Microsoft YaHei" panose="020B0503020204020204" charset="-122"/>
              </a:rPr>
              <a:t> </a:t>
            </a:r>
            <a:r>
              <a:rPr lang="en-US" altLang="zh-CN" sz="2400" b="1" dirty="0" err="1">
                <a:latin typeface="UTM Avo" panose="02040603050506020204" pitchFamily="18" charset="0"/>
                <a:ea typeface="Microsoft YaHei" panose="020B0503020204020204" charset="-122"/>
                <a:sym typeface="Microsoft YaHei" panose="020B0503020204020204" charset="-122"/>
              </a:rPr>
              <a:t>bài</a:t>
            </a:r>
            <a:endParaRPr lang="zh-CN" altLang="en-US" sz="2400" b="1" dirty="0">
              <a:latin typeface="UTM Avo" panose="02040603050506020204" pitchFamily="18" charset="0"/>
              <a:ea typeface="Microsoft YaHei" panose="020B0503020204020204" charset="-122"/>
              <a:sym typeface="Microsoft YaHei" panose="020B0503020204020204" charset="-122"/>
            </a:endParaRPr>
          </a:p>
        </p:txBody>
      </p:sp>
      <p:grpSp>
        <p:nvGrpSpPr>
          <p:cNvPr id="17" name="组合 16"/>
          <p:cNvGrpSpPr/>
          <p:nvPr/>
        </p:nvGrpSpPr>
        <p:grpSpPr>
          <a:xfrm>
            <a:off x="-1933" y="251068"/>
            <a:ext cx="641111" cy="353788"/>
            <a:chOff x="0" y="252065"/>
            <a:chExt cx="641111" cy="392113"/>
          </a:xfrm>
        </p:grpSpPr>
        <p:sp>
          <p:nvSpPr>
            <p:cNvPr id="18"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19"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20" name="五边形 19"/>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Group 6"/>
          <p:cNvGrpSpPr/>
          <p:nvPr/>
        </p:nvGrpSpPr>
        <p:grpSpPr>
          <a:xfrm>
            <a:off x="-867578" y="3084792"/>
            <a:ext cx="12058667" cy="5726955"/>
            <a:chOff x="-1110748" y="1571586"/>
            <a:chExt cx="12058667" cy="572695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447" y="1571587"/>
              <a:ext cx="5726954" cy="572695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965" y="1571587"/>
              <a:ext cx="5726954" cy="572695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4" y="1571587"/>
              <a:ext cx="5726954" cy="572695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748" y="1571586"/>
              <a:ext cx="5726954" cy="5726954"/>
            </a:xfrm>
            <a:prstGeom prst="rect">
              <a:avLst/>
            </a:prstGeom>
          </p:spPr>
        </p:pic>
      </p:gr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9900" y1="27778" x2="58700" y2="29907"/>
                        <a14:foregroundMark x1="55700" y1="25926" x2="56200" y2="23611"/>
                        <a14:foregroundMark x1="65900" y1="31111" x2="67700" y2="30278"/>
                        <a14:foregroundMark x1="72700" y1="40556" x2="74700" y2="40370"/>
                        <a14:foregroundMark x1="72200" y1="50833" x2="74700" y2="51852"/>
                        <a14:foregroundMark x1="66300" y1="60648" x2="67200" y2="62685"/>
                        <a14:foregroundMark x1="56200" y1="67130" x2="56200" y2="70000"/>
                        <a14:foregroundMark x1="44200" y1="67130" x2="43500" y2="69352"/>
                        <a14:foregroundMark x1="33800" y1="61019" x2="32500" y2="63333"/>
                        <a14:foregroundMark x1="27300" y1="52037" x2="25700" y2="52222"/>
                        <a14:foregroundMark x1="28000" y1="40926" x2="25700" y2="40093"/>
                        <a14:foregroundMark x1="31600" y1="29907" x2="33600" y2="30741"/>
                        <a14:foregroundMark x1="43100" y1="23611" x2="44000" y2="26111"/>
                      </a14:backgroundRemoval>
                    </a14:imgEffect>
                  </a14:imgLayer>
                </a14:imgProps>
              </a:ext>
              <a:ext uri="{28A0092B-C50C-407E-A947-70E740481C1C}">
                <a14:useLocalDpi xmlns:a14="http://schemas.microsoft.com/office/drawing/2010/main" val="0"/>
              </a:ext>
            </a:extLst>
          </a:blip>
          <a:stretch>
            <a:fillRect/>
          </a:stretch>
        </p:blipFill>
        <p:spPr>
          <a:xfrm>
            <a:off x="9910657" y="-540974"/>
            <a:ext cx="2700335" cy="2916362"/>
          </a:xfrm>
          <a:prstGeom prst="rect">
            <a:avLst/>
          </a:prstGeom>
        </p:spPr>
      </p:pic>
      <p:sp>
        <p:nvSpPr>
          <p:cNvPr id="47" name="Round Diagonal Corner Rectangle 46"/>
          <p:cNvSpPr/>
          <p:nvPr/>
        </p:nvSpPr>
        <p:spPr>
          <a:xfrm>
            <a:off x="2911475" y="605155"/>
            <a:ext cx="6892925" cy="1191260"/>
          </a:xfrm>
          <a:prstGeom prst="round2DiagRect">
            <a:avLst/>
          </a:prstGeom>
          <a:solidFill>
            <a:schemeClr val="bg1">
              <a:alpha val="92000"/>
            </a:schemeClr>
          </a:solidFill>
          <a:ln w="28575" cmpd="tri">
            <a:solidFill>
              <a:schemeClr val="accent1">
                <a:shade val="50000"/>
                <a:alpha val="86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61385" y="761365"/>
            <a:ext cx="6224905" cy="107632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1. </a:t>
            </a:r>
            <a:r>
              <a:rPr lang="vi-VN" sz="3200" b="1" dirty="0">
                <a:solidFill>
                  <a:srgbClr val="FF0000"/>
                </a:solidFill>
                <a:latin typeface="Times New Roman" panose="02020603050405020304" pitchFamily="18" charset="0"/>
                <a:cs typeface="Times New Roman" panose="02020603050405020304" pitchFamily="18" charset="0"/>
              </a:rPr>
              <a:t>Điều gì gặp trên đường khiến các bạn nhỏ phải dừng lại?</a:t>
            </a:r>
          </a:p>
        </p:txBody>
      </p:sp>
      <p:sp>
        <p:nvSpPr>
          <p:cNvPr id="3" name="Rectangle 2"/>
          <p:cNvSpPr/>
          <p:nvPr/>
        </p:nvSpPr>
        <p:spPr>
          <a:xfrm>
            <a:off x="3145155" y="2137410"/>
            <a:ext cx="6659245" cy="3476625"/>
          </a:xfrm>
          <a:prstGeom prst="rect">
            <a:avLst/>
          </a:prstGeom>
        </p:spPr>
        <p:txBody>
          <a:bodyPr wrap="square">
            <a:spAutoFit/>
          </a:bodyPr>
          <a:lstStyle/>
          <a:p>
            <a:r>
              <a:rPr lang="vi-VN" sz="4400" b="1" dirty="0">
                <a:solidFill>
                  <a:schemeClr val="tx1"/>
                </a:solidFill>
                <a:latin typeface="Times New Roman" panose="02020603050405020304" pitchFamily="18" charset="0"/>
                <a:cs typeface="Times New Roman" panose="02020603050405020304" pitchFamily="18" charset="0"/>
              </a:rPr>
              <a:t>Trên đường về, các bạn nhỏ nhìn thấy một cụ già đang ngồi một mình ở ven đường, dáng vẻ cụ mệt mỏi và cặp mắt lộ rõ vẻ u sầu.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16"/>
                                        </p:tgtEl>
                                      </p:cBhvr>
                                    </p:animEffect>
                                  </p:childTnLst>
                                </p:cTn>
                              </p:par>
                            </p:childTnLst>
                          </p:cTn>
                        </p:par>
                        <p:par>
                          <p:cTn id="16" fill="hold">
                            <p:stCondLst>
                              <p:cond delay="1049"/>
                            </p:stCondLst>
                            <p:childTnLst>
                              <p:par>
                                <p:cTn id="17" presetID="14"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1549"/>
                            </p:stCondLst>
                            <p:childTnLst>
                              <p:par>
                                <p:cTn id="21" presetID="3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2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utoUpdateAnimBg="0"/>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 y="0"/>
            <a:ext cx="12347575" cy="6858000"/>
          </a:xfrm>
          <a:prstGeom prst="rect">
            <a:avLst/>
          </a:prstGeom>
        </p:spPr>
      </p:pic>
      <p:sp>
        <p:nvSpPr>
          <p:cNvPr id="16" name="文本框 6"/>
          <p:cNvSpPr>
            <a:spLocks noChangeArrowheads="1"/>
          </p:cNvSpPr>
          <p:nvPr/>
        </p:nvSpPr>
        <p:spPr bwMode="auto">
          <a:xfrm>
            <a:off x="639178" y="208681"/>
            <a:ext cx="3295650" cy="438559"/>
          </a:xfrm>
          <a:prstGeom prst="rect">
            <a:avLst/>
          </a:prstGeom>
          <a:noFill/>
          <a:ln>
            <a:noFill/>
          </a:ln>
        </p:spPr>
        <p:txBody>
          <a:bodyPr lIns="68560" tIns="34279" rIns="68560" bIns="34279">
            <a:spAutoFit/>
          </a:bodyPr>
          <a:lstStyle/>
          <a:p>
            <a:pPr defTabSz="967740" fontAlgn="auto">
              <a:spcBef>
                <a:spcPts val="0"/>
              </a:spcBef>
              <a:spcAft>
                <a:spcPts val="0"/>
              </a:spcAft>
              <a:defRPr/>
            </a:pPr>
            <a:r>
              <a:rPr lang="en-US" altLang="zh-CN" sz="2400" b="1" dirty="0" err="1">
                <a:latin typeface="UTM Avo" panose="02040603050506020204" pitchFamily="18" charset="0"/>
                <a:ea typeface="Microsoft YaHei" panose="020B0503020204020204" charset="-122"/>
                <a:sym typeface="Microsoft YaHei" panose="020B0503020204020204" charset="-122"/>
              </a:rPr>
              <a:t>Tìm</a:t>
            </a:r>
            <a:r>
              <a:rPr lang="en-US" altLang="zh-CN" sz="2400" b="1" dirty="0">
                <a:latin typeface="UTM Avo" panose="02040603050506020204" pitchFamily="18" charset="0"/>
                <a:ea typeface="Microsoft YaHei" panose="020B0503020204020204" charset="-122"/>
                <a:sym typeface="Microsoft YaHei" panose="020B0503020204020204" charset="-122"/>
              </a:rPr>
              <a:t> </a:t>
            </a:r>
            <a:r>
              <a:rPr lang="en-US" altLang="zh-CN" sz="2400" b="1" dirty="0" err="1">
                <a:latin typeface="UTM Avo" panose="02040603050506020204" pitchFamily="18" charset="0"/>
                <a:ea typeface="Microsoft YaHei" panose="020B0503020204020204" charset="-122"/>
                <a:sym typeface="Microsoft YaHei" panose="020B0503020204020204" charset="-122"/>
              </a:rPr>
              <a:t>hiểu</a:t>
            </a:r>
            <a:r>
              <a:rPr lang="en-US" altLang="zh-CN" sz="2400" b="1" dirty="0">
                <a:latin typeface="UTM Avo" panose="02040603050506020204" pitchFamily="18" charset="0"/>
                <a:ea typeface="Microsoft YaHei" panose="020B0503020204020204" charset="-122"/>
                <a:sym typeface="Microsoft YaHei" panose="020B0503020204020204" charset="-122"/>
              </a:rPr>
              <a:t> </a:t>
            </a:r>
            <a:r>
              <a:rPr lang="en-US" altLang="zh-CN" sz="2400" b="1" dirty="0" err="1">
                <a:latin typeface="UTM Avo" panose="02040603050506020204" pitchFamily="18" charset="0"/>
                <a:ea typeface="Microsoft YaHei" panose="020B0503020204020204" charset="-122"/>
                <a:sym typeface="Microsoft YaHei" panose="020B0503020204020204" charset="-122"/>
              </a:rPr>
              <a:t>bài</a:t>
            </a:r>
            <a:endParaRPr lang="zh-CN" altLang="en-US" sz="2400" b="1" dirty="0">
              <a:latin typeface="UTM Avo" panose="02040603050506020204" pitchFamily="18" charset="0"/>
              <a:ea typeface="Microsoft YaHei" panose="020B0503020204020204" charset="-122"/>
              <a:sym typeface="Microsoft YaHei" panose="020B0503020204020204" charset="-122"/>
            </a:endParaRPr>
          </a:p>
        </p:txBody>
      </p:sp>
      <p:grpSp>
        <p:nvGrpSpPr>
          <p:cNvPr id="17" name="组合 16"/>
          <p:cNvGrpSpPr/>
          <p:nvPr/>
        </p:nvGrpSpPr>
        <p:grpSpPr>
          <a:xfrm>
            <a:off x="-1933" y="251068"/>
            <a:ext cx="641111" cy="353788"/>
            <a:chOff x="0" y="252065"/>
            <a:chExt cx="641111" cy="392113"/>
          </a:xfrm>
        </p:grpSpPr>
        <p:sp>
          <p:nvSpPr>
            <p:cNvPr id="18"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19"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20" name="五边形 19"/>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Group 6"/>
          <p:cNvGrpSpPr/>
          <p:nvPr/>
        </p:nvGrpSpPr>
        <p:grpSpPr>
          <a:xfrm>
            <a:off x="-852338" y="3084792"/>
            <a:ext cx="12058667" cy="5726955"/>
            <a:chOff x="-1110748" y="1571586"/>
            <a:chExt cx="12058667" cy="572695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447" y="1571587"/>
              <a:ext cx="5726954" cy="572695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965" y="1571587"/>
              <a:ext cx="5726954" cy="572695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4" y="1571587"/>
              <a:ext cx="5726954" cy="572695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748" y="1571586"/>
              <a:ext cx="5726954" cy="5726954"/>
            </a:xfrm>
            <a:prstGeom prst="rect">
              <a:avLst/>
            </a:prstGeom>
          </p:spPr>
        </p:pic>
      </p:gr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9900" y1="27778" x2="58700" y2="29907"/>
                        <a14:foregroundMark x1="55700" y1="25926" x2="56200" y2="23611"/>
                        <a14:foregroundMark x1="65900" y1="31111" x2="67700" y2="30278"/>
                        <a14:foregroundMark x1="72700" y1="40556" x2="74700" y2="40370"/>
                        <a14:foregroundMark x1="72200" y1="50833" x2="74700" y2="51852"/>
                        <a14:foregroundMark x1="66300" y1="60648" x2="67200" y2="62685"/>
                        <a14:foregroundMark x1="56200" y1="67130" x2="56200" y2="70000"/>
                        <a14:foregroundMark x1="44200" y1="67130" x2="43500" y2="69352"/>
                        <a14:foregroundMark x1="33800" y1="61019" x2="32500" y2="63333"/>
                        <a14:foregroundMark x1="27300" y1="52037" x2="25700" y2="52222"/>
                        <a14:foregroundMark x1="28000" y1="40926" x2="25700" y2="40093"/>
                        <a14:foregroundMark x1="31600" y1="29907" x2="33600" y2="30741"/>
                        <a14:foregroundMark x1="43100" y1="23611" x2="44000" y2="26111"/>
                      </a14:backgroundRemoval>
                    </a14:imgEffect>
                  </a14:imgLayer>
                </a14:imgProps>
              </a:ext>
              <a:ext uri="{28A0092B-C50C-407E-A947-70E740481C1C}">
                <a14:useLocalDpi xmlns:a14="http://schemas.microsoft.com/office/drawing/2010/main" val="0"/>
              </a:ext>
            </a:extLst>
          </a:blip>
          <a:stretch>
            <a:fillRect/>
          </a:stretch>
        </p:blipFill>
        <p:spPr>
          <a:xfrm>
            <a:off x="9910657" y="-540974"/>
            <a:ext cx="2700335" cy="2916362"/>
          </a:xfrm>
          <a:prstGeom prst="rect">
            <a:avLst/>
          </a:prstGeom>
        </p:spPr>
      </p:pic>
      <p:sp>
        <p:nvSpPr>
          <p:cNvPr id="47" name="Round Diagonal Corner Rectangle 46"/>
          <p:cNvSpPr/>
          <p:nvPr/>
        </p:nvSpPr>
        <p:spPr>
          <a:xfrm>
            <a:off x="2911475" y="605155"/>
            <a:ext cx="6892925" cy="1191260"/>
          </a:xfrm>
          <a:prstGeom prst="round2DiagRect">
            <a:avLst/>
          </a:prstGeom>
          <a:solidFill>
            <a:schemeClr val="bg1">
              <a:alpha val="92000"/>
            </a:schemeClr>
          </a:solidFill>
          <a:ln w="28575" cmpd="tri">
            <a:solidFill>
              <a:schemeClr val="accent1">
                <a:shade val="50000"/>
                <a:alpha val="86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p:nvPr/>
        </p:nvSpPr>
        <p:spPr>
          <a:xfrm>
            <a:off x="3461385" y="761365"/>
            <a:ext cx="6224905" cy="107632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2. </a:t>
            </a:r>
            <a:r>
              <a:rPr lang="en-US" altLang="vi-VN" sz="3200" b="1" dirty="0">
                <a:solidFill>
                  <a:srgbClr val="FF0000"/>
                </a:solidFill>
                <a:latin typeface="Times New Roman" panose="02020603050405020304" pitchFamily="18" charset="0"/>
                <a:cs typeface="Times New Roman" panose="02020603050405020304" pitchFamily="18" charset="0"/>
              </a:rPr>
              <a:t>Các bạn nhỏ quan tâm đến ông cụ như thế nào</a:t>
            </a:r>
            <a:r>
              <a:rPr lang="vi-VN" sz="3200" b="1" dirty="0">
                <a:solidFill>
                  <a:srgbClr val="FF0000"/>
                </a:solidFill>
                <a:latin typeface="Times New Roman" panose="02020603050405020304" pitchFamily="18" charset="0"/>
                <a:cs typeface="Times New Roman" panose="02020603050405020304" pitchFamily="18" charset="0"/>
              </a:rPr>
              <a:t>?</a:t>
            </a:r>
          </a:p>
        </p:txBody>
      </p:sp>
      <p:sp>
        <p:nvSpPr>
          <p:cNvPr id="10" name="Rectangle 2"/>
          <p:cNvSpPr/>
          <p:nvPr/>
        </p:nvSpPr>
        <p:spPr>
          <a:xfrm>
            <a:off x="2911475" y="2375535"/>
            <a:ext cx="6893560" cy="2861310"/>
          </a:xfrm>
          <a:prstGeom prst="rect">
            <a:avLst/>
          </a:prstGeom>
        </p:spPr>
        <p:txBody>
          <a:bodyPr wrap="square">
            <a:spAutoFit/>
          </a:bodyPr>
          <a:lstStyle/>
          <a:p>
            <a:r>
              <a:rPr lang="en-US" sz="3600" b="1" dirty="0">
                <a:solidFill>
                  <a:schemeClr val="tx1"/>
                </a:solidFill>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Các</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bạn</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nhỏ</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quan</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tâm</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đến</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cụ</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già</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nên</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đã</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băn</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khoăn</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và</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trao</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đổi</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với</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nhau</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về</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nguyên</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nhân</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nỗi</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buồn</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của</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cụ</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các</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em</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đã</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đến</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hỏi</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xem</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có</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thể</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giúp</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gì</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cho</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cụ</a:t>
            </a:r>
            <a:r>
              <a:rPr lang="en-US" sz="3600" b="1" i="0" dirty="0">
                <a:solidFill>
                  <a:schemeClr val="tx1"/>
                </a:solidFill>
                <a:effectLst/>
                <a:latin typeface="Times New Roman" panose="02020603050405020304" pitchFamily="18" charset="0"/>
                <a:cs typeface="Times New Roman" panose="02020603050405020304" pitchFamily="18" charset="0"/>
              </a:rPr>
              <a:t> </a:t>
            </a:r>
            <a:r>
              <a:rPr lang="en-US" sz="3600" b="1" i="0" dirty="0" err="1">
                <a:solidFill>
                  <a:schemeClr val="tx1"/>
                </a:solidFill>
                <a:effectLst/>
                <a:latin typeface="Times New Roman" panose="02020603050405020304" pitchFamily="18" charset="0"/>
                <a:cs typeface="Times New Roman" panose="02020603050405020304" pitchFamily="18" charset="0"/>
              </a:rPr>
              <a:t>không</a:t>
            </a:r>
            <a:r>
              <a:rPr lang="en-US" sz="3600" b="1" i="0" dirty="0">
                <a:solidFill>
                  <a:schemeClr val="tx1"/>
                </a:solidFill>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16"/>
                                        </p:tgtEl>
                                      </p:cBhvr>
                                    </p:animEffect>
                                  </p:childTnLst>
                                </p:cTn>
                              </p:par>
                            </p:childTnLst>
                          </p:cTn>
                        </p:par>
                        <p:par>
                          <p:cTn id="16" fill="hold">
                            <p:stCondLst>
                              <p:cond delay="1049"/>
                            </p:stCondLst>
                            <p:childTnLst>
                              <p:par>
                                <p:cTn id="17" presetID="14"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1549"/>
                            </p:stCondLst>
                            <p:childTnLst>
                              <p:par>
                                <p:cTn id="21" presetID="3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utoUpdateAnimBg="0"/>
      <p:bldP spid="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 y="0"/>
            <a:ext cx="12347575" cy="6858000"/>
          </a:xfrm>
          <a:prstGeom prst="rect">
            <a:avLst/>
          </a:prstGeom>
        </p:spPr>
      </p:pic>
      <p:sp>
        <p:nvSpPr>
          <p:cNvPr id="16" name="文本框 6"/>
          <p:cNvSpPr>
            <a:spLocks noChangeArrowheads="1"/>
          </p:cNvSpPr>
          <p:nvPr/>
        </p:nvSpPr>
        <p:spPr bwMode="auto">
          <a:xfrm>
            <a:off x="639178" y="208681"/>
            <a:ext cx="3295650" cy="438559"/>
          </a:xfrm>
          <a:prstGeom prst="rect">
            <a:avLst/>
          </a:prstGeom>
          <a:noFill/>
          <a:ln>
            <a:noFill/>
          </a:ln>
        </p:spPr>
        <p:txBody>
          <a:bodyPr lIns="68560" tIns="34279" rIns="68560" bIns="34279">
            <a:spAutoFit/>
          </a:bodyPr>
          <a:lstStyle/>
          <a:p>
            <a:pPr defTabSz="967740" fontAlgn="auto">
              <a:spcBef>
                <a:spcPts val="0"/>
              </a:spcBef>
              <a:spcAft>
                <a:spcPts val="0"/>
              </a:spcAft>
              <a:defRPr/>
            </a:pPr>
            <a:r>
              <a:rPr lang="en-US" altLang="zh-CN" sz="2400" b="1" dirty="0" err="1">
                <a:latin typeface="UTM Avo" panose="02040603050506020204" pitchFamily="18" charset="0"/>
                <a:ea typeface="Microsoft YaHei" panose="020B0503020204020204" charset="-122"/>
                <a:sym typeface="Microsoft YaHei" panose="020B0503020204020204" charset="-122"/>
              </a:rPr>
              <a:t>Tìm</a:t>
            </a:r>
            <a:r>
              <a:rPr lang="en-US" altLang="zh-CN" sz="2400" b="1" dirty="0">
                <a:latin typeface="UTM Avo" panose="02040603050506020204" pitchFamily="18" charset="0"/>
                <a:ea typeface="Microsoft YaHei" panose="020B0503020204020204" charset="-122"/>
                <a:sym typeface="Microsoft YaHei" panose="020B0503020204020204" charset="-122"/>
              </a:rPr>
              <a:t> </a:t>
            </a:r>
            <a:r>
              <a:rPr lang="en-US" altLang="zh-CN" sz="2400" b="1" dirty="0" err="1">
                <a:latin typeface="UTM Avo" panose="02040603050506020204" pitchFamily="18" charset="0"/>
                <a:ea typeface="Microsoft YaHei" panose="020B0503020204020204" charset="-122"/>
                <a:sym typeface="Microsoft YaHei" panose="020B0503020204020204" charset="-122"/>
              </a:rPr>
              <a:t>hiểu</a:t>
            </a:r>
            <a:r>
              <a:rPr lang="en-US" altLang="zh-CN" sz="2400" b="1" dirty="0">
                <a:latin typeface="UTM Avo" panose="02040603050506020204" pitchFamily="18" charset="0"/>
                <a:ea typeface="Microsoft YaHei" panose="020B0503020204020204" charset="-122"/>
                <a:sym typeface="Microsoft YaHei" panose="020B0503020204020204" charset="-122"/>
              </a:rPr>
              <a:t> </a:t>
            </a:r>
            <a:r>
              <a:rPr lang="en-US" altLang="zh-CN" sz="2400" b="1" dirty="0" err="1">
                <a:latin typeface="UTM Avo" panose="02040603050506020204" pitchFamily="18" charset="0"/>
                <a:ea typeface="Microsoft YaHei" panose="020B0503020204020204" charset="-122"/>
                <a:sym typeface="Microsoft YaHei" panose="020B0503020204020204" charset="-122"/>
              </a:rPr>
              <a:t>bài</a:t>
            </a:r>
            <a:endParaRPr lang="zh-CN" altLang="en-US" sz="2400" b="1" dirty="0">
              <a:latin typeface="UTM Avo" panose="02040603050506020204" pitchFamily="18" charset="0"/>
              <a:ea typeface="Microsoft YaHei" panose="020B0503020204020204" charset="-122"/>
              <a:sym typeface="Microsoft YaHei" panose="020B0503020204020204" charset="-122"/>
            </a:endParaRPr>
          </a:p>
        </p:txBody>
      </p:sp>
      <p:grpSp>
        <p:nvGrpSpPr>
          <p:cNvPr id="17" name="组合 16"/>
          <p:cNvGrpSpPr/>
          <p:nvPr/>
        </p:nvGrpSpPr>
        <p:grpSpPr>
          <a:xfrm>
            <a:off x="-1933" y="251068"/>
            <a:ext cx="641111" cy="353788"/>
            <a:chOff x="0" y="252065"/>
            <a:chExt cx="641111" cy="392113"/>
          </a:xfrm>
        </p:grpSpPr>
        <p:sp>
          <p:nvSpPr>
            <p:cNvPr id="18"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19"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20" name="五边形 19"/>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Group 6"/>
          <p:cNvGrpSpPr/>
          <p:nvPr/>
        </p:nvGrpSpPr>
        <p:grpSpPr>
          <a:xfrm>
            <a:off x="-852338" y="3084792"/>
            <a:ext cx="12058667" cy="5726955"/>
            <a:chOff x="-1110748" y="1571586"/>
            <a:chExt cx="12058667" cy="572695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447" y="1571587"/>
              <a:ext cx="5726954" cy="572695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965" y="1571587"/>
              <a:ext cx="5726954" cy="572695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4" y="1571587"/>
              <a:ext cx="5726954" cy="572695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748" y="1571586"/>
              <a:ext cx="5726954" cy="5726954"/>
            </a:xfrm>
            <a:prstGeom prst="rect">
              <a:avLst/>
            </a:prstGeom>
          </p:spPr>
        </p:pic>
      </p:gr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9900" y1="27778" x2="58700" y2="29907"/>
                        <a14:foregroundMark x1="55700" y1="25926" x2="56200" y2="23611"/>
                        <a14:foregroundMark x1="65900" y1="31111" x2="67700" y2="30278"/>
                        <a14:foregroundMark x1="72700" y1="40556" x2="74700" y2="40370"/>
                        <a14:foregroundMark x1="72200" y1="50833" x2="74700" y2="51852"/>
                        <a14:foregroundMark x1="66300" y1="60648" x2="67200" y2="62685"/>
                        <a14:foregroundMark x1="56200" y1="67130" x2="56200" y2="70000"/>
                        <a14:foregroundMark x1="44200" y1="67130" x2="43500" y2="69352"/>
                        <a14:foregroundMark x1="33800" y1="61019" x2="32500" y2="63333"/>
                        <a14:foregroundMark x1="27300" y1="52037" x2="25700" y2="52222"/>
                        <a14:foregroundMark x1="28000" y1="40926" x2="25700" y2="40093"/>
                        <a14:foregroundMark x1="31600" y1="29907" x2="33600" y2="30741"/>
                        <a14:foregroundMark x1="43100" y1="23611" x2="44000" y2="26111"/>
                      </a14:backgroundRemoval>
                    </a14:imgEffect>
                  </a14:imgLayer>
                </a14:imgProps>
              </a:ext>
              <a:ext uri="{28A0092B-C50C-407E-A947-70E740481C1C}">
                <a14:useLocalDpi xmlns:a14="http://schemas.microsoft.com/office/drawing/2010/main" val="0"/>
              </a:ext>
            </a:extLst>
          </a:blip>
          <a:stretch>
            <a:fillRect/>
          </a:stretch>
        </p:blipFill>
        <p:spPr>
          <a:xfrm>
            <a:off x="9910657" y="-540974"/>
            <a:ext cx="2700335" cy="2916362"/>
          </a:xfrm>
          <a:prstGeom prst="rect">
            <a:avLst/>
          </a:prstGeom>
        </p:spPr>
      </p:pic>
      <p:sp>
        <p:nvSpPr>
          <p:cNvPr id="47" name="Round Diagonal Corner Rectangle 46"/>
          <p:cNvSpPr/>
          <p:nvPr/>
        </p:nvSpPr>
        <p:spPr>
          <a:xfrm>
            <a:off x="2911475" y="605155"/>
            <a:ext cx="6892925" cy="1191260"/>
          </a:xfrm>
          <a:prstGeom prst="round2DiagRect">
            <a:avLst/>
          </a:prstGeom>
          <a:solidFill>
            <a:schemeClr val="bg1">
              <a:alpha val="92000"/>
            </a:schemeClr>
          </a:solidFill>
          <a:ln w="28575" cmpd="tri">
            <a:solidFill>
              <a:schemeClr val="accent1">
                <a:shade val="50000"/>
                <a:alpha val="86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p:nvPr/>
        </p:nvSpPr>
        <p:spPr>
          <a:xfrm>
            <a:off x="3461385" y="761365"/>
            <a:ext cx="622490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3. Ông cụ gặp chuyện gì buồn</a:t>
            </a:r>
            <a:r>
              <a:rPr lang="vi-VN" sz="3200" b="1" dirty="0">
                <a:solidFill>
                  <a:srgbClr val="FF0000"/>
                </a:solidFill>
                <a:latin typeface="Times New Roman" panose="02020603050405020304" pitchFamily="18" charset="0"/>
                <a:cs typeface="Times New Roman" panose="02020603050405020304" pitchFamily="18" charset="0"/>
              </a:rPr>
              <a:t>?</a:t>
            </a:r>
          </a:p>
        </p:txBody>
      </p:sp>
      <p:sp>
        <p:nvSpPr>
          <p:cNvPr id="11" name="Rectangle 2"/>
          <p:cNvSpPr/>
          <p:nvPr/>
        </p:nvSpPr>
        <p:spPr>
          <a:xfrm>
            <a:off x="3109425" y="2006600"/>
            <a:ext cx="6497444" cy="3477875"/>
          </a:xfrm>
          <a:prstGeom prst="rect">
            <a:avLst/>
          </a:prstGeom>
          <a:solidFill>
            <a:srgbClr val="FFFFCC"/>
          </a:solidFill>
        </p:spPr>
        <p:txBody>
          <a:bodyPr wrap="square">
            <a:spAutoFit/>
          </a:bodyPr>
          <a:lstStyle/>
          <a:p>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a:t>
            </a:r>
            <a:r>
              <a:rPr lang="en-US" sz="4400" b="1" i="0" dirty="0" err="1">
                <a:solidFill>
                  <a:schemeClr val="tx1"/>
                </a:solidFill>
                <a:effectLst/>
                <a:latin typeface="Times New Roman" panose="02020603050405020304" pitchFamily="18" charset="0"/>
                <a:cs typeface="Times New Roman" panose="02020603050405020304" pitchFamily="18" charset="0"/>
              </a:rPr>
              <a:t>à</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lão</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nhà</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ông</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nằm</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bệnh</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viện</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mấy</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tháng</a:t>
            </a:r>
            <a:r>
              <a:rPr lang="en-US" sz="4400" b="1" i="0" dirty="0">
                <a:solidFill>
                  <a:schemeClr val="tx1"/>
                </a:solidFill>
                <a:effectLst/>
                <a:latin typeface="Times New Roman" panose="02020603050405020304" pitchFamily="18" charset="0"/>
                <a:cs typeface="Times New Roman" panose="02020603050405020304" pitchFamily="18" charset="0"/>
              </a:rPr>
              <a:t> nay, </a:t>
            </a:r>
            <a:r>
              <a:rPr lang="en-US" sz="4400" b="1" i="0" dirty="0" err="1">
                <a:solidFill>
                  <a:schemeClr val="tx1"/>
                </a:solidFill>
                <a:effectLst/>
                <a:latin typeface="Times New Roman" panose="02020603050405020304" pitchFamily="18" charset="0"/>
                <a:cs typeface="Times New Roman" panose="02020603050405020304" pitchFamily="18" charset="0"/>
              </a:rPr>
              <a:t>khó</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mà</a:t>
            </a:r>
            <a:r>
              <a:rPr lang="en-US" sz="4400" b="1" i="0" dirty="0">
                <a:solidFill>
                  <a:schemeClr val="tx1"/>
                </a:solidFill>
                <a:effectLst/>
                <a:latin typeface="Times New Roman" panose="02020603050405020304" pitchFamily="18" charset="0"/>
                <a:cs typeface="Times New Roman" panose="02020603050405020304" pitchFamily="18" charset="0"/>
              </a:rPr>
              <a:t> qua </a:t>
            </a:r>
            <a:r>
              <a:rPr lang="en-US" sz="4400" b="1" i="0" dirty="0" err="1">
                <a:solidFill>
                  <a:schemeClr val="tx1"/>
                </a:solidFill>
                <a:effectLst/>
                <a:latin typeface="Times New Roman" panose="02020603050405020304" pitchFamily="18" charset="0"/>
                <a:cs typeface="Times New Roman" panose="02020603050405020304" pitchFamily="18" charset="0"/>
              </a:rPr>
              <a:t>khỏi</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ông</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đang</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chờ</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xe</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buýt</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để</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đến</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bệnh</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viện</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thăm</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bà</a:t>
            </a:r>
            <a:r>
              <a:rPr lang="en-US" sz="4400" b="1" i="0" dirty="0">
                <a:solidFill>
                  <a:schemeClr val="tx1"/>
                </a:solidFill>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16"/>
                                        </p:tgtEl>
                                      </p:cBhvr>
                                    </p:animEffect>
                                  </p:childTnLst>
                                </p:cTn>
                              </p:par>
                            </p:childTnLst>
                          </p:cTn>
                        </p:par>
                        <p:par>
                          <p:cTn id="16" fill="hold">
                            <p:stCondLst>
                              <p:cond delay="1049"/>
                            </p:stCondLst>
                            <p:childTnLst>
                              <p:par>
                                <p:cTn id="17" presetID="14"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1549"/>
                            </p:stCondLst>
                            <p:childTnLst>
                              <p:par>
                                <p:cTn id="21" presetID="3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heckerboard(across)">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utoUpdateAnimBg="0"/>
      <p:bldP spid="8"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 y="0"/>
            <a:ext cx="12347575" cy="6858000"/>
          </a:xfrm>
          <a:prstGeom prst="rect">
            <a:avLst/>
          </a:prstGeom>
        </p:spPr>
      </p:pic>
      <p:sp>
        <p:nvSpPr>
          <p:cNvPr id="16" name="文本框 6"/>
          <p:cNvSpPr>
            <a:spLocks noChangeArrowheads="1"/>
          </p:cNvSpPr>
          <p:nvPr/>
        </p:nvSpPr>
        <p:spPr bwMode="auto">
          <a:xfrm>
            <a:off x="639178" y="208681"/>
            <a:ext cx="3295650" cy="438559"/>
          </a:xfrm>
          <a:prstGeom prst="rect">
            <a:avLst/>
          </a:prstGeom>
          <a:noFill/>
          <a:ln>
            <a:noFill/>
          </a:ln>
        </p:spPr>
        <p:txBody>
          <a:bodyPr lIns="68560" tIns="34279" rIns="68560" bIns="34279">
            <a:spAutoFit/>
          </a:bodyPr>
          <a:lstStyle/>
          <a:p>
            <a:pPr defTabSz="967740" fontAlgn="auto">
              <a:spcBef>
                <a:spcPts val="0"/>
              </a:spcBef>
              <a:spcAft>
                <a:spcPts val="0"/>
              </a:spcAft>
              <a:defRPr/>
            </a:pPr>
            <a:r>
              <a:rPr lang="en-US" altLang="zh-CN" sz="2400" b="1" dirty="0" err="1">
                <a:latin typeface="UTM Avo" panose="02040603050506020204" pitchFamily="18" charset="0"/>
                <a:ea typeface="Microsoft YaHei" panose="020B0503020204020204" charset="-122"/>
                <a:sym typeface="Microsoft YaHei" panose="020B0503020204020204" charset="-122"/>
              </a:rPr>
              <a:t>Tìm</a:t>
            </a:r>
            <a:r>
              <a:rPr lang="en-US" altLang="zh-CN" sz="2400" b="1" dirty="0">
                <a:latin typeface="UTM Avo" panose="02040603050506020204" pitchFamily="18" charset="0"/>
                <a:ea typeface="Microsoft YaHei" panose="020B0503020204020204" charset="-122"/>
                <a:sym typeface="Microsoft YaHei" panose="020B0503020204020204" charset="-122"/>
              </a:rPr>
              <a:t> </a:t>
            </a:r>
            <a:r>
              <a:rPr lang="en-US" altLang="zh-CN" sz="2400" b="1" dirty="0" err="1">
                <a:latin typeface="UTM Avo" panose="02040603050506020204" pitchFamily="18" charset="0"/>
                <a:ea typeface="Microsoft YaHei" panose="020B0503020204020204" charset="-122"/>
                <a:sym typeface="Microsoft YaHei" panose="020B0503020204020204" charset="-122"/>
              </a:rPr>
              <a:t>hiểu</a:t>
            </a:r>
            <a:r>
              <a:rPr lang="en-US" altLang="zh-CN" sz="2400" b="1" dirty="0">
                <a:latin typeface="UTM Avo" panose="02040603050506020204" pitchFamily="18" charset="0"/>
                <a:ea typeface="Microsoft YaHei" panose="020B0503020204020204" charset="-122"/>
                <a:sym typeface="Microsoft YaHei" panose="020B0503020204020204" charset="-122"/>
              </a:rPr>
              <a:t> </a:t>
            </a:r>
            <a:r>
              <a:rPr lang="en-US" altLang="zh-CN" sz="2400" b="1" dirty="0" err="1">
                <a:latin typeface="UTM Avo" panose="02040603050506020204" pitchFamily="18" charset="0"/>
                <a:ea typeface="Microsoft YaHei" panose="020B0503020204020204" charset="-122"/>
                <a:sym typeface="Microsoft YaHei" panose="020B0503020204020204" charset="-122"/>
              </a:rPr>
              <a:t>bài</a:t>
            </a:r>
            <a:endParaRPr lang="zh-CN" altLang="en-US" sz="2400" b="1" dirty="0">
              <a:latin typeface="UTM Avo" panose="02040603050506020204" pitchFamily="18" charset="0"/>
              <a:ea typeface="Microsoft YaHei" panose="020B0503020204020204" charset="-122"/>
              <a:sym typeface="Microsoft YaHei" panose="020B0503020204020204" charset="-122"/>
            </a:endParaRPr>
          </a:p>
        </p:txBody>
      </p:sp>
      <p:grpSp>
        <p:nvGrpSpPr>
          <p:cNvPr id="17" name="组合 16"/>
          <p:cNvGrpSpPr/>
          <p:nvPr/>
        </p:nvGrpSpPr>
        <p:grpSpPr>
          <a:xfrm>
            <a:off x="-1933" y="251068"/>
            <a:ext cx="641111" cy="353788"/>
            <a:chOff x="0" y="252065"/>
            <a:chExt cx="641111" cy="392113"/>
          </a:xfrm>
        </p:grpSpPr>
        <p:sp>
          <p:nvSpPr>
            <p:cNvPr id="18"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19"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20" name="五边形 19"/>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Group 6"/>
          <p:cNvGrpSpPr/>
          <p:nvPr/>
        </p:nvGrpSpPr>
        <p:grpSpPr>
          <a:xfrm>
            <a:off x="-852338" y="3084792"/>
            <a:ext cx="12058667" cy="5726955"/>
            <a:chOff x="-1110748" y="1571586"/>
            <a:chExt cx="12058667" cy="572695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447" y="1571587"/>
              <a:ext cx="5726954" cy="572695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965" y="1571587"/>
              <a:ext cx="5726954" cy="572695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4" y="1571587"/>
              <a:ext cx="5726954" cy="572695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748" y="1571586"/>
              <a:ext cx="5726954" cy="5726954"/>
            </a:xfrm>
            <a:prstGeom prst="rect">
              <a:avLst/>
            </a:prstGeom>
          </p:spPr>
        </p:pic>
      </p:gr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9900" y1="27778" x2="58700" y2="29907"/>
                        <a14:foregroundMark x1="55700" y1="25926" x2="56200" y2="23611"/>
                        <a14:foregroundMark x1="65900" y1="31111" x2="67700" y2="30278"/>
                        <a14:foregroundMark x1="72700" y1="40556" x2="74700" y2="40370"/>
                        <a14:foregroundMark x1="72200" y1="50833" x2="74700" y2="51852"/>
                        <a14:foregroundMark x1="66300" y1="60648" x2="67200" y2="62685"/>
                        <a14:foregroundMark x1="56200" y1="67130" x2="56200" y2="70000"/>
                        <a14:foregroundMark x1="44200" y1="67130" x2="43500" y2="69352"/>
                        <a14:foregroundMark x1="33800" y1="61019" x2="32500" y2="63333"/>
                        <a14:foregroundMark x1="27300" y1="52037" x2="25700" y2="52222"/>
                        <a14:foregroundMark x1="28000" y1="40926" x2="25700" y2="40093"/>
                        <a14:foregroundMark x1="31600" y1="29907" x2="33600" y2="30741"/>
                        <a14:foregroundMark x1="43100" y1="23611" x2="44000" y2="26111"/>
                      </a14:backgroundRemoval>
                    </a14:imgEffect>
                  </a14:imgLayer>
                </a14:imgProps>
              </a:ext>
              <a:ext uri="{28A0092B-C50C-407E-A947-70E740481C1C}">
                <a14:useLocalDpi xmlns:a14="http://schemas.microsoft.com/office/drawing/2010/main" val="0"/>
              </a:ext>
            </a:extLst>
          </a:blip>
          <a:stretch>
            <a:fillRect/>
          </a:stretch>
        </p:blipFill>
        <p:spPr>
          <a:xfrm>
            <a:off x="9910657" y="-540974"/>
            <a:ext cx="2700335" cy="2916362"/>
          </a:xfrm>
          <a:prstGeom prst="rect">
            <a:avLst/>
          </a:prstGeom>
        </p:spPr>
      </p:pic>
      <p:sp>
        <p:nvSpPr>
          <p:cNvPr id="47" name="Round Diagonal Corner Rectangle 46"/>
          <p:cNvSpPr/>
          <p:nvPr/>
        </p:nvSpPr>
        <p:spPr>
          <a:xfrm>
            <a:off x="2232660" y="605155"/>
            <a:ext cx="8110220" cy="1191260"/>
          </a:xfrm>
          <a:prstGeom prst="round2DiagRect">
            <a:avLst/>
          </a:prstGeom>
          <a:solidFill>
            <a:schemeClr val="bg1">
              <a:alpha val="92000"/>
            </a:schemeClr>
          </a:solidFill>
          <a:ln w="28575" cmpd="tri">
            <a:solidFill>
              <a:schemeClr val="accent1">
                <a:shade val="50000"/>
                <a:alpha val="86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p:nvPr/>
        </p:nvSpPr>
        <p:spPr>
          <a:xfrm>
            <a:off x="3461385" y="761365"/>
            <a:ext cx="6224905" cy="107632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4. Vì sao trò chuyện với các bạn nhỏ, ông cụ thấy nhẹ lòng hơn</a:t>
            </a:r>
            <a:r>
              <a:rPr lang="vi-VN" sz="3200" b="1" dirty="0">
                <a:solidFill>
                  <a:srgbClr val="FF0000"/>
                </a:solidFill>
                <a:latin typeface="Times New Roman" panose="02020603050405020304" pitchFamily="18" charset="0"/>
                <a:cs typeface="Times New Roman" panose="02020603050405020304" pitchFamily="18" charset="0"/>
              </a:rPr>
              <a:t>?</a:t>
            </a:r>
          </a:p>
        </p:txBody>
      </p:sp>
      <p:sp>
        <p:nvSpPr>
          <p:cNvPr id="11" name="Rectangle 2"/>
          <p:cNvSpPr/>
          <p:nvPr/>
        </p:nvSpPr>
        <p:spPr>
          <a:xfrm>
            <a:off x="2136775" y="1837690"/>
            <a:ext cx="8206105" cy="4154170"/>
          </a:xfrm>
          <a:prstGeom prst="rect">
            <a:avLst/>
          </a:prstGeom>
          <a:solidFill>
            <a:schemeClr val="accent1">
              <a:lumMod val="20000"/>
              <a:lumOff val="80000"/>
            </a:schemeClr>
          </a:solidFill>
        </p:spPr>
        <p:txBody>
          <a:bodyPr wrap="square">
            <a:spAutoFit/>
          </a:bodyPr>
          <a:lstStyle/>
          <a:p>
            <a:r>
              <a:rPr lang="en-US" sz="4400" b="1" dirty="0">
                <a:solidFill>
                  <a:schemeClr val="tx1"/>
                </a:solidFill>
                <a:latin typeface="Times New Roman" panose="02020603050405020304" pitchFamily="18" charset="0"/>
                <a:cs typeface="Times New Roman" panose="02020603050405020304" pitchFamily="18" charset="0"/>
              </a:rPr>
              <a:t>     Vì n</a:t>
            </a:r>
            <a:r>
              <a:rPr lang="vi-VN" altLang="en-US" sz="4400" b="1" dirty="0">
                <a:solidFill>
                  <a:schemeClr val="tx1"/>
                </a:solidFill>
                <a:latin typeface="Times New Roman" panose="02020603050405020304" pitchFamily="18" charset="0"/>
                <a:cs typeface="Times New Roman" panose="02020603050405020304" pitchFamily="18" charset="0"/>
              </a:rPr>
              <a:t>ỗi buồn của ông cụ đã được chia sẻ với các bạn nhỏ</a:t>
            </a:r>
            <a:r>
              <a:rPr lang="en-US" sz="4400" b="1" i="0" dirty="0">
                <a:solidFill>
                  <a:schemeClr val="tx1"/>
                </a:solidFill>
                <a:effectLst/>
                <a:latin typeface="Times New Roman" panose="02020603050405020304" pitchFamily="18" charset="0"/>
                <a:cs typeface="Times New Roman" panose="02020603050405020304" pitchFamily="18" charset="0"/>
              </a:rPr>
              <a:t>.</a:t>
            </a:r>
            <a:r>
              <a:rPr lang="vi-VN" altLang="en-US" sz="4400" b="1" i="0" dirty="0">
                <a:solidFill>
                  <a:schemeClr val="tx1"/>
                </a:solidFill>
                <a:effectLst/>
                <a:latin typeface="Times New Roman" panose="02020603050405020304" pitchFamily="18" charset="0"/>
                <a:cs typeface="Times New Roman" panose="02020603050405020304" pitchFamily="18" charset="0"/>
              </a:rPr>
              <a:t> </a:t>
            </a:r>
            <a:r>
              <a:rPr lang="vi-VN" sz="4400" b="1" dirty="0">
                <a:solidFill>
                  <a:schemeClr val="tx1"/>
                </a:solidFill>
                <a:latin typeface="+mj-lt"/>
                <a:sym typeface="+mn-ea"/>
              </a:rPr>
              <a:t>Cụ cảm động trước sự quan tâm, an ủi của bọn trẻ, đó là những hành động, cử chỉ vô cùng ấm áp.</a:t>
            </a:r>
            <a:endParaRPr lang="en-US" sz="4400" b="1" dirty="0">
              <a:solidFill>
                <a:schemeClr val="tx1"/>
              </a:solidFill>
              <a:latin typeface="+mj-lt"/>
            </a:endParaRPr>
          </a:p>
          <a:p>
            <a:endParaRPr lang="en-US" altLang="en-US" sz="4400" b="1" i="0" dirty="0">
              <a:solidFill>
                <a:schemeClr val="tx1"/>
              </a:solidFill>
              <a:effectLst/>
              <a:latin typeface="+mj-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16"/>
                                        </p:tgtEl>
                                      </p:cBhvr>
                                    </p:animEffect>
                                  </p:childTnLst>
                                </p:cTn>
                              </p:par>
                            </p:childTnLst>
                          </p:cTn>
                        </p:par>
                        <p:par>
                          <p:cTn id="16" fill="hold">
                            <p:stCondLst>
                              <p:cond delay="1049"/>
                            </p:stCondLst>
                            <p:childTnLst>
                              <p:par>
                                <p:cTn id="17" presetID="14"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1549"/>
                            </p:stCondLst>
                            <p:childTnLst>
                              <p:par>
                                <p:cTn id="21" presetID="3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heckerboard(across)">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utoUpdateAnimBg="0"/>
      <p:bldP spid="8" grpId="0"/>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2105" y="2783840"/>
            <a:ext cx="12613005" cy="6120765"/>
            <a:chOff x="-1619795" y="1332185"/>
            <a:chExt cx="11341645" cy="6120680"/>
          </a:xfrm>
        </p:grpSpPr>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795" y="1332185"/>
              <a:ext cx="6120680" cy="6120680"/>
            </a:xfrm>
            <a:prstGeom prst="rect">
              <a:avLst/>
            </a:prstGeom>
          </p:spPr>
        </p:pic>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498" y="1653903"/>
              <a:ext cx="5726954" cy="5726954"/>
            </a:xfrm>
            <a:prstGeom prst="rect">
              <a:avLst/>
            </a:prstGeom>
          </p:spPr>
        </p:pic>
        <p:pic>
          <p:nvPicPr>
            <p:cNvPr id="155" name="图片 1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3013" y="3104509"/>
              <a:ext cx="4068837" cy="2309229"/>
            </a:xfrm>
            <a:prstGeom prst="rect">
              <a:avLst/>
            </a:prstGeom>
          </p:spPr>
        </p:pic>
      </p:grpSp>
      <p:sp>
        <p:nvSpPr>
          <p:cNvPr id="7" name="Rectangle 5"/>
          <p:cNvSpPr/>
          <p:nvPr/>
        </p:nvSpPr>
        <p:spPr>
          <a:xfrm>
            <a:off x="1252855" y="410210"/>
            <a:ext cx="9945370" cy="1850390"/>
          </a:xfrm>
          <a:prstGeom prst="rect">
            <a:avLst/>
          </a:prstGeom>
        </p:spPr>
        <p:txBody>
          <a:bodyPr wrap="square">
            <a:spAutoFit/>
          </a:bodyPr>
          <a:lstStyle/>
          <a:p>
            <a:pPr algn="ctr" eaLnBrk="1" hangingPunct="1">
              <a:lnSpc>
                <a:spcPct val="130000"/>
              </a:lnSpc>
              <a:defRPr/>
            </a:pPr>
            <a:r>
              <a:rPr lang="en-US" sz="4400" b="1" dirty="0">
                <a:solidFill>
                  <a:srgbClr val="00B0F0"/>
                </a:solidFill>
                <a:effectLst>
                  <a:outerShdw blurRad="38100" dist="38100" dir="2700000" algn="tl">
                    <a:srgbClr val="000000"/>
                  </a:outerShdw>
                </a:effectLst>
                <a:latin typeface="UTM Thanh Nhac TL" panose="02040603050506020204" pitchFamily="18" charset="0"/>
              </a:rPr>
              <a:t>CÂU CHUYỆN MUỐN NÓI VỚI CHÚNG TA ĐIỀU GÌ?</a:t>
            </a:r>
          </a:p>
        </p:txBody>
      </p:sp>
      <p:sp>
        <p:nvSpPr>
          <p:cNvPr id="8" name="Rectangle 1"/>
          <p:cNvSpPr/>
          <p:nvPr/>
        </p:nvSpPr>
        <p:spPr>
          <a:xfrm>
            <a:off x="2214245" y="2441575"/>
            <a:ext cx="8291195" cy="3046095"/>
          </a:xfrm>
          <a:prstGeom prst="rect">
            <a:avLst/>
          </a:prstGeom>
        </p:spPr>
        <p:txBody>
          <a:bodyPr wrap="square">
            <a:spAutoFit/>
          </a:bodyPr>
          <a:lstStyle/>
          <a:p>
            <a:pPr algn="just"/>
            <a:r>
              <a:rPr lang="vi-VN" sz="4800" b="1" i="0" dirty="0">
                <a:solidFill>
                  <a:srgbClr val="FF0000"/>
                </a:solidFill>
                <a:effectLst/>
                <a:latin typeface="+mj-lt"/>
              </a:rPr>
              <a:t>Biết quan tâm, giúp đỡ và chia s</a:t>
            </a:r>
            <a:r>
              <a:rPr lang="en-US" sz="4800" b="1" dirty="0">
                <a:solidFill>
                  <a:srgbClr val="FF0000"/>
                </a:solidFill>
                <a:latin typeface="Times New Roman" panose="02020603050405020304" pitchFamily="18" charset="0"/>
                <a:cs typeface="Times New Roman" panose="02020603050405020304" pitchFamily="18" charset="0"/>
              </a:rPr>
              <a:t>ẻ</a:t>
            </a:r>
            <a:r>
              <a:rPr lang="vi-VN" sz="4800" b="1" i="0" dirty="0">
                <a:solidFill>
                  <a:srgbClr val="FF0000"/>
                </a:solidFill>
                <a:effectLst/>
                <a:latin typeface="+mj-lt"/>
              </a:rPr>
              <a:t> niềm vui, nỗi buồn với mọi người thì cuộc sống của mỗi người sẽ tươi đẹp hơn .</a:t>
            </a:r>
            <a:endParaRPr lang="en-US" sz="4800"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65928" y="2974302"/>
            <a:ext cx="12058667" cy="5726955"/>
            <a:chOff x="-1110748" y="1571586"/>
            <a:chExt cx="12058667" cy="5726955"/>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1447" y="1571587"/>
              <a:ext cx="5726954" cy="5726954"/>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965" y="1571587"/>
              <a:ext cx="5726954" cy="5726954"/>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84" y="1571587"/>
              <a:ext cx="5726954" cy="5726954"/>
            </a:xfrm>
            <a:prstGeom prst="rect">
              <a:avLst/>
            </a:prstGeom>
          </p:spPr>
        </p:pic>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48" y="1571586"/>
              <a:ext cx="5726954" cy="5726954"/>
            </a:xfrm>
            <a:prstGeom prst="rect">
              <a:avLst/>
            </a:prstGeom>
          </p:spPr>
        </p:pic>
      </p:grpSp>
      <p:pic>
        <p:nvPicPr>
          <p:cNvPr id="45" name="Picture 44"/>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9900" y1="27778" x2="58700" y2="29907"/>
                        <a14:foregroundMark x1="55700" y1="25926" x2="56200" y2="23611"/>
                        <a14:foregroundMark x1="65900" y1="31111" x2="67700" y2="30278"/>
                        <a14:foregroundMark x1="72700" y1="40556" x2="74700" y2="40370"/>
                        <a14:foregroundMark x1="72200" y1="50833" x2="74700" y2="51852"/>
                        <a14:foregroundMark x1="66300" y1="60648" x2="67200" y2="62685"/>
                        <a14:foregroundMark x1="56200" y1="67130" x2="56200" y2="70000"/>
                        <a14:foregroundMark x1="44200" y1="67130" x2="43500" y2="69352"/>
                        <a14:foregroundMark x1="33800" y1="61019" x2="32500" y2="63333"/>
                        <a14:foregroundMark x1="27300" y1="52037" x2="25700" y2="52222"/>
                        <a14:foregroundMark x1="28000" y1="40926" x2="25700" y2="40093"/>
                        <a14:foregroundMark x1="31600" y1="29907" x2="33600" y2="30741"/>
                        <a14:foregroundMark x1="43100" y1="23611" x2="44000" y2="26111"/>
                      </a14:backgroundRemoval>
                    </a14:imgEffect>
                  </a14:imgLayer>
                </a14:imgProps>
              </a:ext>
              <a:ext uri="{28A0092B-C50C-407E-A947-70E740481C1C}">
                <a14:useLocalDpi xmlns:a14="http://schemas.microsoft.com/office/drawing/2010/main" val="0"/>
              </a:ext>
            </a:extLst>
          </a:blip>
          <a:stretch>
            <a:fillRect/>
          </a:stretch>
        </p:blipFill>
        <p:spPr>
          <a:xfrm>
            <a:off x="2508555" y="-172568"/>
            <a:ext cx="1374337" cy="1484284"/>
          </a:xfrm>
          <a:prstGeom prst="rect">
            <a:avLst/>
          </a:prstGeom>
        </p:spPr>
      </p:pic>
      <p:pic>
        <p:nvPicPr>
          <p:cNvPr id="41" name="Picture 40"/>
          <p:cNvPicPr>
            <a:picLocks noChangeAspect="1"/>
          </p:cNvPicPr>
          <p:nvPr/>
        </p:nvPicPr>
        <p:blipFill rotWithShape="1">
          <a:blip r:embed="rId5">
            <a:extLst>
              <a:ext uri="{BEBA8EAE-BF5A-486C-A8C5-ECC9F3942E4B}">
                <a14:imgProps xmlns:a14="http://schemas.microsoft.com/office/drawing/2010/main">
                  <a14:imgLayer r:embed="rId6">
                    <a14:imgEffect>
                      <a14:backgroundRemoval t="2878" b="29736" l="48882" r="77157"/>
                    </a14:imgEffect>
                  </a14:imgLayer>
                </a14:imgProps>
              </a:ext>
              <a:ext uri="{28A0092B-C50C-407E-A947-70E740481C1C}">
                <a14:useLocalDpi xmlns:a14="http://schemas.microsoft.com/office/drawing/2010/main" val="0"/>
              </a:ext>
            </a:extLst>
          </a:blip>
          <a:srcRect l="49471" r="23031" b="69648"/>
          <a:stretch>
            <a:fillRect/>
          </a:stretch>
        </p:blipFill>
        <p:spPr>
          <a:xfrm>
            <a:off x="2946851" y="-295622"/>
            <a:ext cx="1838197" cy="1351582"/>
          </a:xfrm>
          <a:prstGeom prst="rect">
            <a:avLst/>
          </a:prstGeom>
        </p:spPr>
      </p:pic>
      <p:pic>
        <p:nvPicPr>
          <p:cNvPr id="42" name="Picture 41"/>
          <p:cNvPicPr>
            <a:picLocks noChangeAspect="1"/>
          </p:cNvPicPr>
          <p:nvPr/>
        </p:nvPicPr>
        <p:blipFill rotWithShape="1">
          <a:blip r:embed="rId7">
            <a:extLst>
              <a:ext uri="{BEBA8EAE-BF5A-486C-A8C5-ECC9F3942E4B}">
                <a14:imgProps xmlns:a14="http://schemas.microsoft.com/office/drawing/2010/main">
                  <a14:imgLayer r:embed="rId6">
                    <a14:imgEffect>
                      <a14:backgroundRemoval t="70264" b="96643" l="3834" r="40256"/>
                    </a14:imgEffect>
                  </a14:imgLayer>
                </a14:imgProps>
              </a:ext>
              <a:ext uri="{28A0092B-C50C-407E-A947-70E740481C1C}">
                <a14:useLocalDpi xmlns:a14="http://schemas.microsoft.com/office/drawing/2010/main" val="0"/>
              </a:ext>
            </a:extLst>
          </a:blip>
          <a:srcRect t="70309" r="60400"/>
          <a:stretch>
            <a:fillRect/>
          </a:stretch>
        </p:blipFill>
        <p:spPr>
          <a:xfrm>
            <a:off x="4785228" y="132423"/>
            <a:ext cx="2361215" cy="1179293"/>
          </a:xfrm>
          <a:prstGeom prst="rect">
            <a:avLst/>
          </a:prstGeom>
        </p:spPr>
      </p:pic>
      <p:pic>
        <p:nvPicPr>
          <p:cNvPr id="43" name="Picture 42"/>
          <p:cNvPicPr>
            <a:picLocks noChangeAspect="1"/>
          </p:cNvPicPr>
          <p:nvPr/>
        </p:nvPicPr>
        <p:blipFill rotWithShape="1">
          <a:blip r:embed="rId8">
            <a:extLst>
              <a:ext uri="{BEBA8EAE-BF5A-486C-A8C5-ECC9F3942E4B}">
                <a14:imgProps xmlns:a14="http://schemas.microsoft.com/office/drawing/2010/main">
                  <a14:imgLayer r:embed="rId6">
                    <a14:imgEffect>
                      <a14:backgroundRemoval t="2398" b="23981" l="79073" r="97923"/>
                    </a14:imgEffect>
                  </a14:imgLayer>
                </a14:imgProps>
              </a:ext>
              <a:ext uri="{28A0092B-C50C-407E-A947-70E740481C1C}">
                <a14:useLocalDpi xmlns:a14="http://schemas.microsoft.com/office/drawing/2010/main" val="0"/>
              </a:ext>
            </a:extLst>
          </a:blip>
          <a:srcRect l="79261" b="73882"/>
          <a:stretch>
            <a:fillRect/>
          </a:stretch>
        </p:blipFill>
        <p:spPr>
          <a:xfrm>
            <a:off x="7309197" y="-172568"/>
            <a:ext cx="1353084" cy="1135117"/>
          </a:xfrm>
          <a:prstGeom prst="rect">
            <a:avLst/>
          </a:prstGeom>
        </p:spPr>
      </p:pic>
      <p:pic>
        <p:nvPicPr>
          <p:cNvPr id="44" name="Picture 43"/>
          <p:cNvPicPr>
            <a:picLocks noChangeAspect="1"/>
          </p:cNvPicPr>
          <p:nvPr/>
        </p:nvPicPr>
        <p:blipFill rotWithShape="1">
          <a:blip r:embed="rId9">
            <a:extLst>
              <a:ext uri="{BEBA8EAE-BF5A-486C-A8C5-ECC9F3942E4B}">
                <a14:imgProps xmlns:a14="http://schemas.microsoft.com/office/drawing/2010/main">
                  <a14:imgLayer r:embed="rId6">
                    <a14:imgEffect>
                      <a14:backgroundRemoval t="41487" b="56115" l="2236" r="26677"/>
                    </a14:imgEffect>
                  </a14:imgLayer>
                </a14:imgProps>
              </a:ext>
              <a:ext uri="{28A0092B-C50C-407E-A947-70E740481C1C}">
                <a14:useLocalDpi xmlns:a14="http://schemas.microsoft.com/office/drawing/2010/main" val="0"/>
              </a:ext>
            </a:extLst>
          </a:blip>
          <a:srcRect t="39505" r="76101" b="41807"/>
          <a:stretch>
            <a:fillRect/>
          </a:stretch>
        </p:blipFill>
        <p:spPr>
          <a:xfrm>
            <a:off x="10146491" y="628156"/>
            <a:ext cx="1425052" cy="742279"/>
          </a:xfrm>
          <a:prstGeom prst="rect">
            <a:avLst/>
          </a:prstGeom>
        </p:spPr>
      </p:pic>
      <p:sp>
        <p:nvSpPr>
          <p:cNvPr id="47" name="Round Diagonal Corner Rectangle 46"/>
          <p:cNvSpPr/>
          <p:nvPr/>
        </p:nvSpPr>
        <p:spPr>
          <a:xfrm>
            <a:off x="1724025" y="1781810"/>
            <a:ext cx="9002395" cy="2874010"/>
          </a:xfrm>
          <a:prstGeom prst="round2DiagRect">
            <a:avLst/>
          </a:prstGeom>
          <a:solidFill>
            <a:schemeClr val="bg1">
              <a:alpha val="92000"/>
            </a:schemeClr>
          </a:solidFill>
          <a:ln>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6">
                    <a14:imgEffect>
                      <a14:backgroundRemoval t="2398" b="23981" l="79073" r="97923"/>
                    </a14:imgEffect>
                  </a14:imgLayer>
                </a14:imgProps>
              </a:ext>
              <a:ext uri="{28A0092B-C50C-407E-A947-70E740481C1C}">
                <a14:useLocalDpi xmlns:a14="http://schemas.microsoft.com/office/drawing/2010/main" val="0"/>
              </a:ext>
            </a:extLst>
          </a:blip>
          <a:srcRect l="79261" b="73882"/>
          <a:stretch>
            <a:fillRect/>
          </a:stretch>
        </p:blipFill>
        <p:spPr>
          <a:xfrm>
            <a:off x="7882602" y="88417"/>
            <a:ext cx="1353084" cy="1135117"/>
          </a:xfrm>
          <a:prstGeom prst="rect">
            <a:avLst/>
          </a:prstGeom>
        </p:spPr>
      </p:pic>
      <p:pic>
        <p:nvPicPr>
          <p:cNvPr id="5" name="Picture 4"/>
          <p:cNvPicPr>
            <a:picLocks noChangeAspect="1"/>
          </p:cNvPicPr>
          <p:nvPr/>
        </p:nvPicPr>
        <p:blipFill rotWithShape="1">
          <a:blip r:embed="rId9">
            <a:extLst>
              <a:ext uri="{BEBA8EAE-BF5A-486C-A8C5-ECC9F3942E4B}">
                <a14:imgProps xmlns:a14="http://schemas.microsoft.com/office/drawing/2010/main">
                  <a14:imgLayer r:embed="rId6">
                    <a14:imgEffect>
                      <a14:backgroundRemoval t="41487" b="56115" l="2236" r="26677"/>
                    </a14:imgEffect>
                  </a14:imgLayer>
                </a14:imgProps>
              </a:ext>
              <a:ext uri="{28A0092B-C50C-407E-A947-70E740481C1C}">
                <a14:useLocalDpi xmlns:a14="http://schemas.microsoft.com/office/drawing/2010/main" val="0"/>
              </a:ext>
            </a:extLst>
          </a:blip>
          <a:srcRect t="39505" r="76101" b="41807"/>
          <a:stretch>
            <a:fillRect/>
          </a:stretch>
        </p:blipFill>
        <p:spPr>
          <a:xfrm>
            <a:off x="10131251" y="628791"/>
            <a:ext cx="1425052" cy="742279"/>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2878" b="29736" l="48882" r="77157"/>
                    </a14:imgEffect>
                  </a14:imgLayer>
                </a14:imgProps>
              </a:ext>
              <a:ext uri="{28A0092B-C50C-407E-A947-70E740481C1C}">
                <a14:useLocalDpi xmlns:a14="http://schemas.microsoft.com/office/drawing/2010/main" val="0"/>
              </a:ext>
            </a:extLst>
          </a:blip>
          <a:srcRect l="49471" r="23031" b="69648"/>
          <a:stretch>
            <a:fillRect/>
          </a:stretch>
        </p:blipFill>
        <p:spPr>
          <a:xfrm>
            <a:off x="-152400" y="-39370"/>
            <a:ext cx="2139950" cy="1094740"/>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6">
                    <a14:imgEffect>
                      <a14:backgroundRemoval t="70264" b="96643" l="3834" r="40256"/>
                    </a14:imgEffect>
                  </a14:imgLayer>
                </a14:imgProps>
              </a:ext>
              <a:ext uri="{28A0092B-C50C-407E-A947-70E740481C1C}">
                <a14:useLocalDpi xmlns:a14="http://schemas.microsoft.com/office/drawing/2010/main" val="0"/>
              </a:ext>
            </a:extLst>
          </a:blip>
          <a:srcRect t="70309" r="60400"/>
          <a:stretch>
            <a:fillRect/>
          </a:stretch>
        </p:blipFill>
        <p:spPr>
          <a:xfrm>
            <a:off x="5134610" y="-215265"/>
            <a:ext cx="2748280" cy="1547495"/>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6">
                    <a14:imgEffect>
                      <a14:backgroundRemoval t="2398" b="23981" l="79073" r="97923"/>
                    </a14:imgEffect>
                  </a14:imgLayer>
                </a14:imgProps>
              </a:ext>
              <a:ext uri="{28A0092B-C50C-407E-A947-70E740481C1C}">
                <a14:useLocalDpi xmlns:a14="http://schemas.microsoft.com/office/drawing/2010/main" val="0"/>
              </a:ext>
            </a:extLst>
          </a:blip>
          <a:srcRect l="79261" b="73882"/>
          <a:stretch>
            <a:fillRect/>
          </a:stretch>
        </p:blipFill>
        <p:spPr>
          <a:xfrm>
            <a:off x="8908415" y="-346075"/>
            <a:ext cx="1574800" cy="1489710"/>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6">
                    <a14:imgEffect>
                      <a14:backgroundRemoval t="41487" b="56115" l="2236" r="26677"/>
                    </a14:imgEffect>
                  </a14:imgLayer>
                </a14:imgProps>
              </a:ext>
              <a:ext uri="{28A0092B-C50C-407E-A947-70E740481C1C}">
                <a14:useLocalDpi xmlns:a14="http://schemas.microsoft.com/office/drawing/2010/main" val="0"/>
              </a:ext>
            </a:extLst>
          </a:blip>
          <a:srcRect t="39505" r="76101" b="41807"/>
          <a:stretch>
            <a:fillRect/>
          </a:stretch>
        </p:blipFill>
        <p:spPr>
          <a:xfrm>
            <a:off x="10483215" y="169545"/>
            <a:ext cx="1658620" cy="974090"/>
          </a:xfrm>
          <a:prstGeom prst="rect">
            <a:avLst/>
          </a:prstGeom>
        </p:spPr>
      </p:pic>
      <p:sp>
        <p:nvSpPr>
          <p:cNvPr id="10" name="TextBox 48"/>
          <p:cNvSpPr txBox="1"/>
          <p:nvPr/>
        </p:nvSpPr>
        <p:spPr>
          <a:xfrm>
            <a:off x="1724025" y="2646680"/>
            <a:ext cx="8696325" cy="953135"/>
          </a:xfrm>
          <a:prstGeom prst="rect">
            <a:avLst/>
          </a:prstGeom>
          <a:noFill/>
        </p:spPr>
        <p:txBody>
          <a:bodyPr wrap="square" rtlCol="0">
            <a:spAutoFit/>
          </a:bodyPr>
          <a:lstStyle/>
          <a:p>
            <a:pPr algn="ctr"/>
            <a:r>
              <a:rPr lang="vi-VN" altLang="en-US" sz="2800" b="1" dirty="0" err="1">
                <a:solidFill>
                  <a:srgbClr val="002060"/>
                </a:solidFill>
              </a:rPr>
              <a:t>MỌI NGƯỜI TRONG CỘNG ĐỒNG PHẢI BIẾT QUAN TÂM ĐẾN NHAU</a:t>
            </a:r>
            <a:r>
              <a:rPr lang="en-US" sz="2800" b="1" dirty="0">
                <a:solidFill>
                  <a:srgbClr val="002060"/>
                </a:solidFill>
              </a:rPr>
              <a:t>. </a:t>
            </a:r>
          </a:p>
        </p:txBody>
      </p:sp>
      <p:sp>
        <p:nvSpPr>
          <p:cNvPr id="11" name="TextBox 52"/>
          <p:cNvSpPr txBox="1"/>
          <p:nvPr/>
        </p:nvSpPr>
        <p:spPr>
          <a:xfrm>
            <a:off x="1987550" y="1781810"/>
            <a:ext cx="8696325" cy="521970"/>
          </a:xfrm>
          <a:prstGeom prst="rect">
            <a:avLst/>
          </a:prstGeom>
          <a:noFill/>
        </p:spPr>
        <p:txBody>
          <a:bodyPr wrap="square" rtlCol="0">
            <a:spAutoFit/>
          </a:bodyPr>
          <a:lstStyle/>
          <a:p>
            <a:pPr algn="ctr"/>
            <a:r>
              <a:rPr lang="vi-VN" altLang="en-US" sz="2800" b="1" dirty="0" err="1">
                <a:solidFill>
                  <a:srgbClr val="FF0000"/>
                </a:solidFill>
              </a:rPr>
              <a:t>NỘI DUNG</a:t>
            </a:r>
            <a:endParaRPr lang="vi-VN" alt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3000"/>
          </a:blip>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8450" y="2138045"/>
            <a:ext cx="11334115" cy="2122805"/>
          </a:xfrm>
          <a:prstGeom prst="rect">
            <a:avLst/>
          </a:prstGeom>
          <a:noFill/>
        </p:spPr>
        <p:txBody>
          <a:bodyPr wrap="square" rtlCol="0">
            <a:spAutoFit/>
          </a:bodyPr>
          <a:lstStyle/>
          <a:p>
            <a:pPr algn="ctr"/>
            <a:r>
              <a:rPr lang="en-US" sz="6600" b="1" dirty="0" smtClean="0">
                <a:solidFill>
                  <a:schemeClr val="tx1"/>
                </a:solidFill>
                <a:latin typeface="Times New Roman" panose="02020603050405020304" pitchFamily="18" charset="0"/>
                <a:cs typeface="Times New Roman" panose="02020603050405020304" pitchFamily="18" charset="0"/>
              </a:rPr>
              <a:t>KỂ CHUYỆN </a:t>
            </a:r>
            <a:endParaRPr lang="en-US" sz="6600" b="1" dirty="0" smtClean="0">
              <a:solidFill>
                <a:srgbClr val="FF0000"/>
              </a:solidFill>
              <a:latin typeface="Times New Roman" panose="02020603050405020304" pitchFamily="18" charset="0"/>
              <a:cs typeface="Times New Roman" panose="02020603050405020304" pitchFamily="18" charset="0"/>
            </a:endParaRPr>
          </a:p>
          <a:p>
            <a:pPr algn="ctr"/>
            <a:r>
              <a:rPr lang="vi-VN" altLang="en-US" sz="6600" b="1" dirty="0">
                <a:solidFill>
                  <a:srgbClr val="FF0000"/>
                </a:solidFill>
                <a:latin typeface="Times New Roman" panose="02020603050405020304" pitchFamily="18" charset="0"/>
                <a:cs typeface="Times New Roman" panose="02020603050405020304" pitchFamily="18" charset="0"/>
              </a:rPr>
              <a:t>CÁC EM NHỎ VÀ CỤ GIÀ</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5" name="文本框 6"/>
          <p:cNvSpPr>
            <a:spLocks noChangeArrowheads="1"/>
          </p:cNvSpPr>
          <p:nvPr/>
        </p:nvSpPr>
        <p:spPr bwMode="auto">
          <a:xfrm>
            <a:off x="639178" y="124043"/>
            <a:ext cx="3295650" cy="605790"/>
          </a:xfrm>
          <a:prstGeom prst="rect">
            <a:avLst/>
          </a:prstGeom>
          <a:noFill/>
          <a:ln>
            <a:noFill/>
          </a:ln>
        </p:spPr>
        <p:txBody>
          <a:bodyPr lIns="68560" tIns="34279" rIns="68560" bIns="34279">
            <a:spAutoFit/>
          </a:bodyPr>
          <a:lstStyle/>
          <a:p>
            <a:pPr defTabSz="967740" fontAlgn="auto">
              <a:spcBef>
                <a:spcPts val="0"/>
              </a:spcBef>
              <a:spcAft>
                <a:spcPts val="0"/>
              </a:spcAft>
              <a:defRPr/>
            </a:pPr>
            <a:r>
              <a:rPr lang="en-US" altLang="zh-CN" sz="3500" b="1" dirty="0" err="1">
                <a:solidFill>
                  <a:srgbClr val="C00000"/>
                </a:solidFill>
                <a:latin typeface="UTM Magnesium" panose="02040603050506020204" pitchFamily="18" charset="0"/>
                <a:ea typeface="Microsoft YaHei" panose="020B0503020204020204" charset="-122"/>
                <a:sym typeface="Microsoft YaHei" panose="020B0503020204020204" charset="-122"/>
              </a:rPr>
              <a:t>CHỦ ĐIỂM</a:t>
            </a:r>
            <a:endParaRPr lang="zh-CN" altLang="en-US" sz="3500" b="1" dirty="0">
              <a:solidFill>
                <a:srgbClr val="C00000"/>
              </a:solidFill>
              <a:latin typeface="UTM Magnesium" panose="02040603050506020204" pitchFamily="18" charset="0"/>
              <a:ea typeface="Microsoft YaHei" panose="020B0503020204020204" charset="-122"/>
              <a:sym typeface="Microsoft YaHei" panose="020B0503020204020204" charset="-122"/>
            </a:endParaRPr>
          </a:p>
        </p:txBody>
      </p:sp>
      <p:grpSp>
        <p:nvGrpSpPr>
          <p:cNvPr id="16" name="组合 15"/>
          <p:cNvGrpSpPr/>
          <p:nvPr/>
        </p:nvGrpSpPr>
        <p:grpSpPr>
          <a:xfrm>
            <a:off x="-1933" y="251068"/>
            <a:ext cx="641111" cy="353788"/>
            <a:chOff x="0" y="252065"/>
            <a:chExt cx="641111" cy="392113"/>
          </a:xfrm>
        </p:grpSpPr>
        <p:sp>
          <p:nvSpPr>
            <p:cNvPr id="17"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18"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19" name="五边形 18"/>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1"/>
          <p:cNvSpPr/>
          <p:nvPr/>
        </p:nvSpPr>
        <p:spPr>
          <a:xfrm>
            <a:off x="1550035" y="2030095"/>
            <a:ext cx="8328660" cy="1168400"/>
          </a:xfrm>
          <a:prstGeom prst="rect">
            <a:avLst/>
          </a:prstGeom>
        </p:spPr>
        <p:txBody>
          <a:bodyPr wrap="square">
            <a:spAutoFit/>
          </a:bodyPr>
          <a:lstStyle/>
          <a:p>
            <a:pPr algn="ctr"/>
            <a:r>
              <a:rPr lang="en-US" altLang="zh-CN" sz="7000" dirty="0">
                <a:solidFill>
                  <a:srgbClr val="FFFF00"/>
                </a:solidFill>
                <a:effectLst>
                  <a:glow rad="228600">
                    <a:schemeClr val="accent6">
                      <a:satMod val="175000"/>
                      <a:alpha val="40000"/>
                    </a:schemeClr>
                  </a:glow>
                </a:effectLst>
                <a:latin typeface="UTM Fancy Full" panose="02040603050506020204" pitchFamily="18" charset="0"/>
                <a:ea typeface="Microsoft YaHei" panose="020B0503020204020204" charset="-122"/>
              </a:rPr>
              <a:t>CỘNG ĐỒNG</a:t>
            </a:r>
            <a:endParaRPr lang="zh-CN" altLang="en-US" sz="7000" dirty="0">
              <a:solidFill>
                <a:srgbClr val="FFFF00"/>
              </a:solidFill>
              <a:effectLst>
                <a:glow rad="228600">
                  <a:schemeClr val="accent6">
                    <a:satMod val="175000"/>
                    <a:alpha val="40000"/>
                  </a:schemeClr>
                </a:glow>
              </a:effectLst>
              <a:latin typeface="UTM Fancy Full" panose="02040603050506020204" pitchFamily="18" charset="0"/>
              <a:ea typeface="Microsoft YaHei"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5"/>
                                        </p:tgtEl>
                                        <p:attrNameLst>
                                          <p:attrName>ppt_y</p:attrName>
                                        </p:attrNameLst>
                                      </p:cBhvr>
                                      <p:tavLst>
                                        <p:tav tm="0">
                                          <p:val>
                                            <p:strVal val="#ppt_y"/>
                                          </p:val>
                                        </p:tav>
                                        <p:tav tm="100000">
                                          <p:val>
                                            <p:strVal val="#ppt_y"/>
                                          </p:val>
                                        </p:tav>
                                      </p:tavLst>
                                    </p:anim>
                                    <p:anim calcmode="lin" valueType="num">
                                      <p:cBhvr>
                                        <p:cTn id="13"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5"/>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15"/>
                                        </p:tgtEl>
                                      </p:cBhvr>
                                    </p:animEffect>
                                  </p:childTnLst>
                                </p:cTn>
                              </p:par>
                              <p:par>
                                <p:cTn id="16" presetID="22" presetClass="entr" presetSubtype="8" fill="hold" grpId="0" nodeType="withEffect">
                                  <p:stCondLst>
                                    <p:cond delay="70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utoUpdateAnimBg="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DSC067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965" y="690880"/>
            <a:ext cx="5199380" cy="313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DSC068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965" y="3876040"/>
            <a:ext cx="5198745" cy="298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DSC068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3826510"/>
            <a:ext cx="5128895" cy="294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DSC067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690245"/>
            <a:ext cx="5129530" cy="313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1387929" y="161925"/>
            <a:ext cx="12192000" cy="52322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 Kể lại câu chuyện: Các em nhỏ và cụ già theo lời một bạn nhỏ.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0" b="-10000"/>
          </a:stretch>
        </a:blipFill>
        <a:effectLst/>
      </p:bgPr>
    </p:bg>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57199" y="261259"/>
            <a:ext cx="1440530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3000" b="1">
              <a:solidFill>
                <a:srgbClr val="0000FF"/>
              </a:solidFill>
              <a:latin typeface="Times New Roman" panose="02020603050405020304" pitchFamily="18" charset="0"/>
              <a:cs typeface="Times New Roman" panose="02020603050405020304" pitchFamily="18" charset="0"/>
            </a:endParaRPr>
          </a:p>
        </p:txBody>
      </p:sp>
      <p:pic>
        <p:nvPicPr>
          <p:cNvPr id="5" name="Picture 14" descr="DSC067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
            <a:ext cx="74077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271326" y="1570174"/>
            <a:ext cx="4316186" cy="3108543"/>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i="0" dirty="0">
                <a:solidFill>
                  <a:srgbClr val="006600"/>
                </a:solidFill>
                <a:latin typeface="Times New Roman" panose="02020603050405020304" pitchFamily="18" charset="0"/>
                <a:cs typeface="Times New Roman" panose="02020603050405020304" pitchFamily="18" charset="0"/>
              </a:rPr>
              <a:t>1. </a:t>
            </a:r>
            <a:r>
              <a:rPr lang="en-US" altLang="en-US" sz="2800" b="1" i="0" dirty="0" err="1">
                <a:solidFill>
                  <a:srgbClr val="006600"/>
                </a:solidFill>
                <a:latin typeface="Times New Roman" panose="02020603050405020304" pitchFamily="18" charset="0"/>
                <a:cs typeface="Times New Roman" panose="02020603050405020304" pitchFamily="18" charset="0"/>
              </a:rPr>
              <a:t>Mặt</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trời</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đã</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lùi</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dần</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về</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chân</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núi</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phía</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tây</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Đàn</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sếu</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đang</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sải</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cánh</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trên</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cao</a:t>
            </a:r>
            <a:r>
              <a:rPr lang="en-US" altLang="en-US" sz="2800" b="1" i="0" dirty="0">
                <a:solidFill>
                  <a:srgbClr val="006600"/>
                </a:solidFill>
                <a:latin typeface="Times New Roman" panose="02020603050405020304" pitchFamily="18" charset="0"/>
                <a:cs typeface="Times New Roman" panose="02020603050405020304" pitchFamily="18" charset="0"/>
              </a:rPr>
              <a:t>. Sau </a:t>
            </a:r>
            <a:r>
              <a:rPr lang="en-US" altLang="en-US" sz="2800" b="1" i="0" dirty="0" err="1">
                <a:solidFill>
                  <a:srgbClr val="006600"/>
                </a:solidFill>
                <a:latin typeface="Times New Roman" panose="02020603050405020304" pitchFamily="18" charset="0"/>
                <a:cs typeface="Times New Roman" panose="02020603050405020304" pitchFamily="18" charset="0"/>
              </a:rPr>
              <a:t>một</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cuộc</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dạo</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chơi</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chúng</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tôi</a:t>
            </a:r>
            <a:r>
              <a:rPr lang="en-US" altLang="en-US" sz="2800" b="1" i="0" dirty="0">
                <a:solidFill>
                  <a:srgbClr val="006600"/>
                </a:solidFill>
                <a:latin typeface="Times New Roman" panose="02020603050405020304" pitchFamily="18" charset="0"/>
                <a:cs typeface="Times New Roman" panose="02020603050405020304" pitchFamily="18" charset="0"/>
              </a:rPr>
              <a:t> ra </a:t>
            </a:r>
            <a:r>
              <a:rPr lang="en-US" altLang="en-US" sz="2800" b="1" i="0" dirty="0" err="1">
                <a:solidFill>
                  <a:srgbClr val="006600"/>
                </a:solidFill>
                <a:latin typeface="Times New Roman" panose="02020603050405020304" pitchFamily="18" charset="0"/>
                <a:cs typeface="Times New Roman" panose="02020603050405020304" pitchFamily="18" charset="0"/>
              </a:rPr>
              <a:t>về</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trong</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tiếng</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nói</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cười</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ríu</a:t>
            </a:r>
            <a:r>
              <a:rPr lang="en-US" altLang="en-US" sz="2800" b="1" i="0" dirty="0">
                <a:solidFill>
                  <a:srgbClr val="006600"/>
                </a:solidFill>
                <a:latin typeface="Times New Roman" panose="02020603050405020304" pitchFamily="18" charset="0"/>
                <a:cs typeface="Times New Roman" panose="02020603050405020304" pitchFamily="18" charset="0"/>
              </a:rPr>
              <a:t> </a:t>
            </a:r>
            <a:r>
              <a:rPr lang="en-US" altLang="en-US" sz="2800" b="1" i="0" dirty="0" err="1">
                <a:solidFill>
                  <a:srgbClr val="006600"/>
                </a:solidFill>
                <a:latin typeface="Times New Roman" panose="02020603050405020304" pitchFamily="18" charset="0"/>
                <a:cs typeface="Times New Roman" panose="02020603050405020304" pitchFamily="18" charset="0"/>
              </a:rPr>
              <a:t>rít</a:t>
            </a:r>
            <a:r>
              <a:rPr lang="en-US" altLang="en-US" sz="2800" b="1" i="0" dirty="0">
                <a:solidFill>
                  <a:srgbClr val="0066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7"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0" b="-10000"/>
          </a:stretch>
        </a:blipFill>
        <a:effectLst/>
      </p:bgPr>
    </p:bg>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666759" y="114300"/>
            <a:ext cx="1441693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3000" b="1">
              <a:solidFill>
                <a:srgbClr val="0000FF"/>
              </a:solidFill>
              <a:latin typeface="Times New Roman" panose="02020603050405020304" pitchFamily="18" charset="0"/>
              <a:cs typeface="Times New Roman" panose="02020603050405020304" pitchFamily="18" charset="0"/>
            </a:endParaRPr>
          </a:p>
        </p:txBody>
      </p:sp>
      <p:pic>
        <p:nvPicPr>
          <p:cNvPr id="5" name="Picture 11" descr="DSC067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359" y="114300"/>
            <a:ext cx="5323297"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432158" y="663575"/>
            <a:ext cx="6469201" cy="3831818"/>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700" b="1" dirty="0">
                <a:solidFill>
                  <a:srgbClr val="006600"/>
                </a:solidFill>
                <a:latin typeface="Times New Roman" panose="02020603050405020304" pitchFamily="18" charset="0"/>
                <a:cs typeface="Times New Roman" panose="02020603050405020304" pitchFamily="18" charset="0"/>
              </a:rPr>
              <a:t> 2.  </a:t>
            </a:r>
            <a:r>
              <a:rPr lang="en-US" altLang="en-US" sz="2700" b="1" dirty="0" err="1">
                <a:solidFill>
                  <a:srgbClr val="006600"/>
                </a:solidFill>
                <a:latin typeface="Times New Roman" panose="02020603050405020304" pitchFamily="18" charset="0"/>
                <a:cs typeface="Times New Roman" panose="02020603050405020304" pitchFamily="18" charset="0"/>
              </a:rPr>
              <a:t>Bỗng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chúng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tôi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dừng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lại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khi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thấy</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một</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cụ</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già</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đang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ngồi</a:t>
            </a:r>
            <a:r>
              <a:rPr lang="en-US" altLang="en-US" sz="2700" b="1" dirty="0">
                <a:solidFill>
                  <a:srgbClr val="006600"/>
                </a:solidFill>
                <a:latin typeface="Times New Roman" panose="02020603050405020304" pitchFamily="18" charset="0"/>
                <a:cs typeface="Times New Roman" panose="02020603050405020304" pitchFamily="18" charset="0"/>
              </a:rPr>
              <a:t> ở </a:t>
            </a:r>
            <a:r>
              <a:rPr lang="en-US" altLang="en-US" sz="2700" b="1" dirty="0" err="1">
                <a:solidFill>
                  <a:srgbClr val="006600"/>
                </a:solidFill>
                <a:latin typeface="Times New Roman" panose="02020603050405020304" pitchFamily="18" charset="0"/>
                <a:cs typeface="Times New Roman" panose="02020603050405020304" pitchFamily="18" charset="0"/>
              </a:rPr>
              <a:t>vệ</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cỏ</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ven</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đường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Trông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cụ</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thật</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mệt</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mỏi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cặp</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mắt</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lộ</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rõ</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vẻ</a:t>
            </a:r>
            <a:r>
              <a:rPr lang="en-US" altLang="en-US" sz="2700" b="1" dirty="0">
                <a:solidFill>
                  <a:srgbClr val="006600"/>
                </a:solidFill>
                <a:latin typeface="Times New Roman" panose="02020603050405020304" pitchFamily="18" charset="0"/>
                <a:cs typeface="Times New Roman" panose="02020603050405020304" pitchFamily="18" charset="0"/>
              </a:rPr>
              <a:t> u </a:t>
            </a:r>
            <a:r>
              <a:rPr lang="en-US" altLang="en-US" sz="2700" b="1" dirty="0" err="1">
                <a:solidFill>
                  <a:srgbClr val="006600"/>
                </a:solidFill>
                <a:latin typeface="Times New Roman" panose="02020603050405020304" pitchFamily="18" charset="0"/>
                <a:cs typeface="Times New Roman" panose="02020603050405020304" pitchFamily="18" charset="0"/>
              </a:rPr>
              <a:t>sầu</a:t>
            </a:r>
            <a:r>
              <a:rPr lang="en-US" altLang="en-US" sz="2700" b="1" dirty="0">
                <a:solidFill>
                  <a:srgbClr val="006600"/>
                </a:solidFill>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700" b="1" dirty="0">
                <a:solidFill>
                  <a:srgbClr val="006600"/>
                </a:solidFill>
                <a:latin typeface="Times New Roman" panose="02020603050405020304" pitchFamily="18" charset="0"/>
                <a:cs typeface="Times New Roman" panose="02020603050405020304" pitchFamily="18" charset="0"/>
              </a:rPr>
              <a:t> - </a:t>
            </a:r>
            <a:r>
              <a:rPr lang="en-US" altLang="en-US" sz="2700" b="1" dirty="0" err="1">
                <a:solidFill>
                  <a:srgbClr val="006600"/>
                </a:solidFill>
                <a:latin typeface="Times New Roman" panose="02020603050405020304" pitchFamily="18" charset="0"/>
                <a:cs typeface="Times New Roman" panose="02020603050405020304" pitchFamily="18" charset="0"/>
              </a:rPr>
              <a:t>Chuyện</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gì</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xảy</a:t>
            </a:r>
            <a:r>
              <a:rPr lang="en-US" altLang="en-US" sz="2700" b="1" dirty="0">
                <a:solidFill>
                  <a:srgbClr val="006600"/>
                </a:solidFill>
                <a:latin typeface="Times New Roman" panose="02020603050405020304" pitchFamily="18" charset="0"/>
                <a:cs typeface="Times New Roman" panose="02020603050405020304" pitchFamily="18" charset="0"/>
              </a:rPr>
              <a:t> ra </a:t>
            </a:r>
            <a:r>
              <a:rPr lang="en-US" altLang="en-US" sz="2700" b="1" dirty="0" err="1">
                <a:solidFill>
                  <a:srgbClr val="006600"/>
                </a:solidFill>
                <a:latin typeface="Times New Roman" panose="02020603050405020304" pitchFamily="18" charset="0"/>
                <a:cs typeface="Times New Roman" panose="02020603050405020304" pitchFamily="18" charset="0"/>
              </a:rPr>
              <a:t>với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ông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cụ</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thế</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nhỉ</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Bạn</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tôi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hỏi</a:t>
            </a:r>
            <a:r>
              <a:rPr lang="en-US" altLang="en-US" sz="2700" b="1" dirty="0">
                <a:solidFill>
                  <a:srgbClr val="006600"/>
                </a:solidFill>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700" b="1" dirty="0" err="1">
                <a:solidFill>
                  <a:srgbClr val="006600"/>
                </a:solidFill>
                <a:latin typeface="Times New Roman" panose="02020603050405020304" pitchFamily="18" charset="0"/>
                <a:cs typeface="Times New Roman" panose="02020603050405020304" pitchFamily="18" charset="0"/>
              </a:rPr>
              <a:t>Chúng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tôi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tiếp</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lời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bàn</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tán</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sôi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nổi</a:t>
            </a:r>
            <a:r>
              <a:rPr lang="en-US" altLang="en-US" sz="2700" b="1" dirty="0">
                <a:solidFill>
                  <a:srgbClr val="006600"/>
                </a:solidFill>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Chắc</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là</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cụ</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bị</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ốm</a:t>
            </a:r>
            <a:r>
              <a:rPr lang="en-US" altLang="en-US" sz="2700" b="1" dirty="0">
                <a:solidFill>
                  <a:srgbClr val="006600"/>
                </a:solidFill>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2700" b="1" dirty="0">
                <a:solidFill>
                  <a:srgbClr val="006600"/>
                </a:solidFill>
                <a:latin typeface="Times New Roman" panose="02020603050405020304" pitchFamily="18" charset="0"/>
                <a:cs typeface="Times New Roman" panose="02020603050405020304" pitchFamily="18" charset="0"/>
              </a:rPr>
              <a:t>- Hay </a:t>
            </a:r>
            <a:r>
              <a:rPr lang="en-US" altLang="en-US" sz="2700" b="1" dirty="0" err="1">
                <a:solidFill>
                  <a:srgbClr val="006600"/>
                </a:solidFill>
                <a:latin typeface="Times New Roman" panose="02020603050405020304" pitchFamily="18" charset="0"/>
                <a:cs typeface="Times New Roman" panose="02020603050405020304" pitchFamily="18" charset="0"/>
              </a:rPr>
              <a:t>cụ</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đánh</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mất</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cái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gì</a:t>
            </a:r>
            <a:r>
              <a:rPr lang="en-US" altLang="en-US" sz="2700" b="1" dirty="0">
                <a:solidFill>
                  <a:srgbClr val="006600"/>
                </a:solidFill>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Chúng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mình</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thử</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hỏi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xem</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đi</a:t>
            </a:r>
            <a:r>
              <a:rPr lang="en-US" altLang="en-US" sz="2700" b="1" dirty="0">
                <a:solidFill>
                  <a:srgbClr val="00660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0" b="-10000"/>
          </a:stretch>
        </a:blipFill>
        <a:effectLst/>
      </p:bgPr>
    </p:bg>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3000" b="1">
              <a:solidFill>
                <a:srgbClr val="0000FF"/>
              </a:solidFill>
              <a:latin typeface="Times New Roman" panose="02020603050405020304" pitchFamily="18" charset="0"/>
              <a:cs typeface="Times New Roman" panose="02020603050405020304" pitchFamily="18" charset="0"/>
            </a:endParaRPr>
          </a:p>
        </p:txBody>
      </p:sp>
      <p:pic>
        <p:nvPicPr>
          <p:cNvPr id="5" name="Picture 13" descr="DSC068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971" y="274636"/>
            <a:ext cx="6379029"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316865" y="1436370"/>
            <a:ext cx="5334000" cy="3508375"/>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006600"/>
                </a:solidFill>
                <a:latin typeface="Times New Roman" panose="02020603050405020304" pitchFamily="18" charset="0"/>
                <a:cs typeface="Times New Roman" panose="02020603050405020304" pitchFamily="18" charset="0"/>
              </a:rPr>
              <a:t> 3. Chúng tôi tới chỗ ông cụ, lễ phép hỏi:</a:t>
            </a:r>
          </a:p>
          <a:p>
            <a:pPr eaLnBrk="1" hangingPunct="1">
              <a:spcBef>
                <a:spcPct val="0"/>
              </a:spcBef>
              <a:buFontTx/>
              <a:buNone/>
            </a:pPr>
            <a:r>
              <a:rPr lang="en-US" altLang="en-US" sz="2800" b="1">
                <a:solidFill>
                  <a:srgbClr val="006600"/>
                </a:solidFill>
                <a:latin typeface="Times New Roman" panose="02020603050405020304" pitchFamily="18" charset="0"/>
                <a:cs typeface="Times New Roman" panose="02020603050405020304" pitchFamily="18" charset="0"/>
              </a:rPr>
              <a:t> - Thưa cụ, chúng cháu có thể giúp gì cụ không ạ ?</a:t>
            </a:r>
          </a:p>
          <a:p>
            <a:pPr eaLnBrk="1" hangingPunct="1">
              <a:spcBef>
                <a:spcPct val="0"/>
              </a:spcBef>
              <a:buFontTx/>
              <a:buNone/>
            </a:pPr>
            <a:r>
              <a:rPr lang="en-US" altLang="en-US" sz="2800" b="1">
                <a:solidFill>
                  <a:srgbClr val="006600"/>
                </a:solidFill>
                <a:latin typeface="Times New Roman" panose="02020603050405020304" pitchFamily="18" charset="0"/>
                <a:cs typeface="Times New Roman" panose="02020603050405020304" pitchFamily="18" charset="0"/>
              </a:rPr>
              <a:t>  Cụ già thở nặng nhọc, nhưng đôi mắt ánh lên những tia ấm áp:</a:t>
            </a:r>
          </a:p>
          <a:p>
            <a:pPr eaLnBrk="1" hangingPunct="1">
              <a:spcBef>
                <a:spcPct val="0"/>
              </a:spcBef>
              <a:buFontTx/>
              <a:buNone/>
            </a:pPr>
            <a:r>
              <a:rPr lang="en-US" altLang="en-US" sz="2800" b="1">
                <a:solidFill>
                  <a:srgbClr val="006600"/>
                </a:solidFill>
                <a:latin typeface="Times New Roman" panose="02020603050405020304" pitchFamily="18" charset="0"/>
                <a:cs typeface="Times New Roman" panose="02020603050405020304" pitchFamily="18" charset="0"/>
              </a:rPr>
              <a:t>- Cảm ơn các cháu. Nhưng các cháu không giúp ông được đâu.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0" b="-10000"/>
          </a:stretch>
        </a:blipFill>
        <a:effectLst/>
      </p:bgPr>
    </p:bg>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3000" b="1">
              <a:solidFill>
                <a:srgbClr val="0000FF"/>
              </a:solidFill>
              <a:latin typeface="Times New Roman" panose="02020603050405020304" pitchFamily="18" charset="0"/>
              <a:cs typeface="Times New Roman" panose="02020603050405020304" pitchFamily="18" charset="0"/>
            </a:endParaRPr>
          </a:p>
        </p:txBody>
      </p:sp>
      <p:pic>
        <p:nvPicPr>
          <p:cNvPr id="5" name="Picture 13" descr="DSC068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1" y="0"/>
            <a:ext cx="500266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925286" y="549275"/>
            <a:ext cx="5334000" cy="4246563"/>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700" b="1" dirty="0">
                <a:solidFill>
                  <a:srgbClr val="006600"/>
                </a:solidFill>
                <a:latin typeface="Times New Roman" panose="02020603050405020304" pitchFamily="18" charset="0"/>
                <a:cs typeface="Times New Roman" panose="02020603050405020304" pitchFamily="18" charset="0"/>
              </a:rPr>
              <a:t>  4. </a:t>
            </a:r>
            <a:r>
              <a:rPr lang="en-US" altLang="en-US" sz="2700" b="1" dirty="0" err="1">
                <a:solidFill>
                  <a:srgbClr val="006600"/>
                </a:solidFill>
                <a:latin typeface="Times New Roman" panose="02020603050405020304" pitchFamily="18" charset="0"/>
                <a:cs typeface="Times New Roman" panose="02020603050405020304" pitchFamily="18" charset="0"/>
              </a:rPr>
              <a:t>Cụ</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ngừng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lại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rồi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nghẹn</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ngào</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nói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tiếp</a:t>
            </a:r>
            <a:r>
              <a:rPr lang="en-US" altLang="en-US" sz="2700" b="1" dirty="0">
                <a:solidFill>
                  <a:srgbClr val="006600"/>
                </a:solidFill>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700" b="1" dirty="0">
                <a:solidFill>
                  <a:srgbClr val="006600"/>
                </a:solidFill>
                <a:latin typeface="Times New Roman" panose="02020603050405020304" pitchFamily="18" charset="0"/>
                <a:cs typeface="Times New Roman" panose="02020603050405020304" pitchFamily="18" charset="0"/>
              </a:rPr>
              <a:t> - </a:t>
            </a:r>
            <a:r>
              <a:rPr lang="en-US" altLang="en-US" sz="2700" b="1" dirty="0" err="1">
                <a:solidFill>
                  <a:srgbClr val="006600"/>
                </a:solidFill>
                <a:latin typeface="Times New Roman" panose="02020603050405020304" pitchFamily="18" charset="0"/>
                <a:cs typeface="Times New Roman" panose="02020603050405020304" pitchFamily="18" charset="0"/>
              </a:rPr>
              <a:t>Ông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đang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rất</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buồn</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Bà</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lão</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nhà</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ông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nằm</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bệnh</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viện</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mấy</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tháng</a:t>
            </a:r>
            <a:r>
              <a:rPr lang="en-US" altLang="en-US" sz="2700" b="1" dirty="0">
                <a:solidFill>
                  <a:srgbClr val="006600"/>
                </a:solidFill>
                <a:latin typeface="Times New Roman" panose="02020603050405020304" pitchFamily="18" charset="0"/>
                <a:cs typeface="Times New Roman" panose="02020603050405020304" pitchFamily="18" charset="0"/>
              </a:rPr>
              <a:t> nay </a:t>
            </a:r>
            <a:r>
              <a:rPr lang="en-US" altLang="en-US" sz="2700" b="1" dirty="0" err="1">
                <a:solidFill>
                  <a:srgbClr val="006600"/>
                </a:solidFill>
                <a:latin typeface="Times New Roman" panose="02020603050405020304" pitchFamily="18" charset="0"/>
                <a:cs typeface="Times New Roman" panose="02020603050405020304" pitchFamily="18" charset="0"/>
              </a:rPr>
              <a:t>rồi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Bà</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ốm</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nặng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lắm</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khó</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mà</a:t>
            </a:r>
            <a:r>
              <a:rPr lang="en-US" altLang="en-US" sz="2700" b="1" dirty="0">
                <a:solidFill>
                  <a:srgbClr val="006600"/>
                </a:solidFill>
                <a:latin typeface="Times New Roman" panose="02020603050405020304" pitchFamily="18" charset="0"/>
                <a:cs typeface="Times New Roman" panose="02020603050405020304" pitchFamily="18" charset="0"/>
              </a:rPr>
              <a:t> qua </a:t>
            </a:r>
            <a:r>
              <a:rPr lang="en-US" altLang="en-US" sz="2700" b="1" dirty="0" err="1">
                <a:solidFill>
                  <a:srgbClr val="006600"/>
                </a:solidFill>
                <a:latin typeface="Times New Roman" panose="02020603050405020304" pitchFamily="18" charset="0"/>
                <a:cs typeface="Times New Roman" panose="02020603050405020304" pitchFamily="18" charset="0"/>
              </a:rPr>
              <a:t>khỏi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Ông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ngồi</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đây</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chờ</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xe</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buýt</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để</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đến</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bệnh</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viện</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Ông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cảm</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ơn</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lòng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tốt</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của</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các</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cháu</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Dẫu</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các</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cháu</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không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giúp</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gì</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được</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nhưng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ông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cũng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thấy</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lòng</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nhẹ</a:t>
            </a:r>
            <a:r>
              <a:rPr lang="en-US" altLang="en-US" sz="2700" b="1" dirty="0">
                <a:solidFill>
                  <a:srgbClr val="006600"/>
                </a:solidFill>
                <a:latin typeface="Times New Roman" panose="02020603050405020304" pitchFamily="18" charset="0"/>
                <a:cs typeface="Times New Roman" panose="02020603050405020304" pitchFamily="18" charset="0"/>
              </a:rPr>
              <a:t> </a:t>
            </a:r>
            <a:r>
              <a:rPr lang="en-US" altLang="en-US" sz="2700" b="1" dirty="0" err="1">
                <a:solidFill>
                  <a:srgbClr val="006600"/>
                </a:solidFill>
                <a:latin typeface="Times New Roman" panose="02020603050405020304" pitchFamily="18" charset="0"/>
                <a:cs typeface="Times New Roman" panose="02020603050405020304" pitchFamily="18" charset="0"/>
              </a:rPr>
              <a:t>hơn</a:t>
            </a:r>
            <a:r>
              <a:rPr lang="en-US" altLang="en-US" sz="2700" b="1" dirty="0">
                <a:solidFill>
                  <a:srgbClr val="0066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0" b="-10000"/>
          </a:stretch>
        </a:blipFill>
        <a:effectLst/>
      </p:bgPr>
    </p:bg>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3000" b="1">
              <a:solidFill>
                <a:srgbClr val="0000FF"/>
              </a:solidFill>
              <a:latin typeface="Times New Roman" panose="02020603050405020304" pitchFamily="18" charset="0"/>
              <a:cs typeface="Times New Roman" panose="02020603050405020304" pitchFamily="18" charset="0"/>
            </a:endParaRPr>
          </a:p>
        </p:txBody>
      </p:sp>
      <p:pic>
        <p:nvPicPr>
          <p:cNvPr id="5" name="Picture 12" descr="DSC068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029" y="0"/>
            <a:ext cx="65749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23813" y="1676400"/>
            <a:ext cx="5486401" cy="2227263"/>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006600"/>
                </a:solidFill>
                <a:latin typeface="Times New Roman" panose="02020603050405020304" pitchFamily="18" charset="0"/>
                <a:cs typeface="Times New Roman" panose="02020603050405020304" pitchFamily="18" charset="0"/>
              </a:rPr>
              <a:t>   Chúng tôi  lặng đi. Chúng tôi nhìn cụ già đầy thương cảm.</a:t>
            </a:r>
          </a:p>
          <a:p>
            <a:pPr eaLnBrk="1" hangingPunct="1">
              <a:spcBef>
                <a:spcPct val="0"/>
              </a:spcBef>
              <a:buFontTx/>
              <a:buNone/>
            </a:pPr>
            <a:r>
              <a:rPr lang="en-US" altLang="en-US" sz="2800" b="1">
                <a:solidFill>
                  <a:srgbClr val="006600"/>
                </a:solidFill>
                <a:latin typeface="Times New Roman" panose="02020603050405020304" pitchFamily="18" charset="0"/>
                <a:cs typeface="Times New Roman" panose="02020603050405020304" pitchFamily="18" charset="0"/>
              </a:rPr>
              <a:t>   Một lát sau, xe buýt đến. Giúp ông cụ lên xe rồi, chúng tôi còn đứng nhìn theo mãi mới ra về.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5"/>
          <p:cNvPicPr>
            <a:picLocks noChangeAspect="1"/>
          </p:cNvPicPr>
          <p:nvPr/>
        </p:nvPicPr>
        <p:blipFill>
          <a:blip r:embed="rId3"/>
          <a:stretch>
            <a:fillRect/>
          </a:stretch>
        </p:blipFill>
        <p:spPr>
          <a:xfrm>
            <a:off x="9873553" y="3003521"/>
            <a:ext cx="1384300" cy="1186543"/>
          </a:xfrm>
          <a:prstGeom prst="rect">
            <a:avLst/>
          </a:prstGeom>
        </p:spPr>
      </p:pic>
      <p:pic>
        <p:nvPicPr>
          <p:cNvPr id="34" name="图片 17"/>
          <p:cNvPicPr>
            <a:picLocks noChangeAspect="1"/>
          </p:cNvPicPr>
          <p:nvPr/>
        </p:nvPicPr>
        <p:blipFill rotWithShape="1">
          <a:blip r:embed="rId4">
            <a:extLst>
              <a:ext uri="{28A0092B-C50C-407E-A947-70E740481C1C}">
                <a14:useLocalDpi xmlns:a14="http://schemas.microsoft.com/office/drawing/2010/main" val="0"/>
              </a:ext>
            </a:extLst>
          </a:blip>
          <a:srcRect l="54253" t="121" r="2803" b="68668"/>
          <a:stretch>
            <a:fillRect/>
          </a:stretch>
        </p:blipFill>
        <p:spPr>
          <a:xfrm>
            <a:off x="9322391" y="2952802"/>
            <a:ext cx="3865147" cy="4241773"/>
          </a:xfrm>
          <a:prstGeom prst="rect">
            <a:avLst/>
          </a:prstGeom>
        </p:spPr>
      </p:pic>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8778148" y="-193041"/>
            <a:ext cx="3708233" cy="2781175"/>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82805"/>
          <a:stretch>
            <a:fillRect/>
          </a:stretch>
        </p:blipFill>
        <p:spPr>
          <a:xfrm>
            <a:off x="0" y="5909187"/>
            <a:ext cx="12192000" cy="1051733"/>
          </a:xfrm>
          <a:prstGeom prst="rect">
            <a:avLst/>
          </a:prstGeom>
        </p:spPr>
      </p:pic>
      <p:pic>
        <p:nvPicPr>
          <p:cNvPr id="10" name="Picture 9" descr="A picture containing indoor, dark&#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88921" y="970800"/>
            <a:ext cx="7387327" cy="5990120"/>
          </a:xfrm>
          <a:prstGeom prst="rect">
            <a:avLst/>
          </a:prstGeom>
        </p:spPr>
      </p:pic>
      <p:pic>
        <p:nvPicPr>
          <p:cNvPr id="11" name="图片 12"/>
          <p:cNvPicPr>
            <a:picLocks noChangeAspect="1"/>
          </p:cNvPicPr>
          <p:nvPr/>
        </p:nvPicPr>
        <p:blipFill>
          <a:blip r:embed="rId8" cstate="screen"/>
          <a:stretch>
            <a:fillRect/>
          </a:stretch>
        </p:blipFill>
        <p:spPr>
          <a:xfrm>
            <a:off x="-88507" y="-611496"/>
            <a:ext cx="3082438" cy="3082438"/>
          </a:xfrm>
          <a:prstGeom prst="rect">
            <a:avLst/>
          </a:prstGeom>
        </p:spPr>
      </p:pic>
      <p:pic>
        <p:nvPicPr>
          <p:cNvPr id="22" name="图片 14"/>
          <p:cNvPicPr>
            <a:picLocks noChangeAspect="1"/>
          </p:cNvPicPr>
          <p:nvPr/>
        </p:nvPicPr>
        <p:blipFill>
          <a:blip r:embed="rId9"/>
          <a:stretch>
            <a:fillRect/>
          </a:stretch>
        </p:blipFill>
        <p:spPr>
          <a:xfrm>
            <a:off x="-11887" y="1562238"/>
            <a:ext cx="1180152" cy="776808"/>
          </a:xfrm>
          <a:prstGeom prst="rect">
            <a:avLst/>
          </a:prstGeom>
        </p:spPr>
      </p:pic>
      <p:pic>
        <p:nvPicPr>
          <p:cNvPr id="23" name="图片 15"/>
          <p:cNvPicPr>
            <a:picLocks noChangeAspect="1"/>
          </p:cNvPicPr>
          <p:nvPr/>
        </p:nvPicPr>
        <p:blipFill>
          <a:blip r:embed="rId3"/>
          <a:stretch>
            <a:fillRect/>
          </a:stretch>
        </p:blipFill>
        <p:spPr>
          <a:xfrm>
            <a:off x="3188149" y="-281842"/>
            <a:ext cx="2047884" cy="1755330"/>
          </a:xfrm>
          <a:prstGeom prst="rect">
            <a:avLst/>
          </a:prstGeom>
        </p:spPr>
      </p:pic>
      <p:pic>
        <p:nvPicPr>
          <p:cNvPr id="24" name="图片 15"/>
          <p:cNvPicPr>
            <a:picLocks noChangeAspect="1"/>
          </p:cNvPicPr>
          <p:nvPr/>
        </p:nvPicPr>
        <p:blipFill>
          <a:blip r:embed="rId3"/>
          <a:stretch>
            <a:fillRect/>
          </a:stretch>
        </p:blipFill>
        <p:spPr>
          <a:xfrm>
            <a:off x="11257853" y="1453751"/>
            <a:ext cx="934147" cy="800698"/>
          </a:xfrm>
          <a:prstGeom prst="rect">
            <a:avLst/>
          </a:prstGeom>
        </p:spPr>
      </p:pic>
      <p:pic>
        <p:nvPicPr>
          <p:cNvPr id="26" name="图片 15"/>
          <p:cNvPicPr>
            <a:picLocks noChangeAspect="1"/>
          </p:cNvPicPr>
          <p:nvPr/>
        </p:nvPicPr>
        <p:blipFill>
          <a:blip r:embed="rId3"/>
          <a:stretch>
            <a:fillRect/>
          </a:stretch>
        </p:blipFill>
        <p:spPr>
          <a:xfrm>
            <a:off x="7715704" y="541228"/>
            <a:ext cx="934147" cy="800698"/>
          </a:xfrm>
          <a:prstGeom prst="rect">
            <a:avLst/>
          </a:prstGeom>
        </p:spPr>
      </p:pic>
      <p:grpSp>
        <p:nvGrpSpPr>
          <p:cNvPr id="27" name="组合 12"/>
          <p:cNvGrpSpPr/>
          <p:nvPr/>
        </p:nvGrpSpPr>
        <p:grpSpPr>
          <a:xfrm>
            <a:off x="2643704" y="1363901"/>
            <a:ext cx="8165519" cy="3547832"/>
            <a:chOff x="2870956" y="873043"/>
            <a:chExt cx="12027165" cy="3547832"/>
          </a:xfrm>
        </p:grpSpPr>
        <p:grpSp>
          <p:nvGrpSpPr>
            <p:cNvPr id="28" name="组合 6"/>
            <p:cNvGrpSpPr/>
            <p:nvPr/>
          </p:nvGrpSpPr>
          <p:grpSpPr>
            <a:xfrm>
              <a:off x="2870956" y="931698"/>
              <a:ext cx="12027165" cy="3489177"/>
              <a:chOff x="4037811" y="1083236"/>
              <a:chExt cx="12027165" cy="3489177"/>
            </a:xfrm>
          </p:grpSpPr>
          <p:sp>
            <p:nvSpPr>
              <p:cNvPr id="32" name="矩形 7"/>
              <p:cNvSpPr/>
              <p:nvPr/>
            </p:nvSpPr>
            <p:spPr>
              <a:xfrm>
                <a:off x="4037811" y="1083236"/>
                <a:ext cx="11983038" cy="3477875"/>
              </a:xfrm>
              <a:prstGeom prst="rect">
                <a:avLst/>
              </a:prstGeom>
            </p:spPr>
            <p:txBody>
              <a:bodyPr wrap="none">
                <a:spAutoFit/>
              </a:bodyPr>
              <a:lstStyle/>
              <a:p>
                <a:pPr lvl="0" algn="ctr"/>
                <a:r>
                  <a:rPr lang="en-US" altLang="zh-CN" sz="11000">
                    <a:ln w="152400">
                      <a:solidFill>
                        <a:schemeClr val="bg1"/>
                      </a:solidFill>
                    </a:ln>
                    <a:solidFill>
                      <a:schemeClr val="bg1"/>
                    </a:solidFill>
                    <a:effectLst>
                      <a:innerShdw blurRad="63500" dist="50800" dir="13500000">
                        <a:prstClr val="black">
                          <a:alpha val="50000"/>
                        </a:prstClr>
                      </a:innerShdw>
                    </a:effectLst>
                    <a:latin typeface="UVN Bai Sau Nang" panose="04030905020802020C03" pitchFamily="82" charset="0"/>
                    <a:ea typeface="字魂27号-布丁体" panose="00000505000000000000" pitchFamily="2" charset="-122"/>
                  </a:rPr>
                  <a:t>Chúc các em </a:t>
                </a:r>
              </a:p>
              <a:p>
                <a:pPr lvl="0" algn="ctr"/>
                <a:r>
                  <a:rPr lang="en-US" altLang="zh-CN" sz="11000">
                    <a:ln w="152400">
                      <a:solidFill>
                        <a:schemeClr val="bg1"/>
                      </a:solidFill>
                    </a:ln>
                    <a:solidFill>
                      <a:schemeClr val="bg1"/>
                    </a:solidFill>
                    <a:effectLst>
                      <a:innerShdw blurRad="63500" dist="50800" dir="13500000">
                        <a:prstClr val="black">
                          <a:alpha val="50000"/>
                        </a:prstClr>
                      </a:innerShdw>
                    </a:effectLst>
                    <a:latin typeface="UVN Bai Sau Nang" panose="04030905020802020C03" pitchFamily="82" charset="0"/>
                    <a:ea typeface="字魂27号-布丁体" panose="00000505000000000000" pitchFamily="2" charset="-122"/>
                  </a:rPr>
                  <a:t>học tốt</a:t>
                </a:r>
                <a:endParaRPr lang="zh-CN" altLang="en-US" sz="11000" dirty="0">
                  <a:ln w="152400">
                    <a:solidFill>
                      <a:schemeClr val="bg1"/>
                    </a:solidFill>
                  </a:ln>
                  <a:solidFill>
                    <a:schemeClr val="bg1"/>
                  </a:solidFill>
                  <a:effectLst>
                    <a:innerShdw blurRad="63500" dist="50800" dir="13500000">
                      <a:prstClr val="black">
                        <a:alpha val="50000"/>
                      </a:prstClr>
                    </a:innerShdw>
                  </a:effectLst>
                  <a:latin typeface="UVN Bai Sau Nang" panose="04030905020802020C03" pitchFamily="82" charset="0"/>
                  <a:ea typeface="字魂27号-布丁体" panose="00000505000000000000" pitchFamily="2" charset="-122"/>
                </a:endParaRPr>
              </a:p>
            </p:txBody>
          </p:sp>
          <p:sp>
            <p:nvSpPr>
              <p:cNvPr id="33" name="矩形 8"/>
              <p:cNvSpPr/>
              <p:nvPr/>
            </p:nvSpPr>
            <p:spPr>
              <a:xfrm>
                <a:off x="4081938" y="1094538"/>
                <a:ext cx="11983038" cy="3477875"/>
              </a:xfrm>
              <a:prstGeom prst="rect">
                <a:avLst/>
              </a:prstGeom>
            </p:spPr>
            <p:txBody>
              <a:bodyPr wrap="none">
                <a:spAutoFit/>
              </a:bodyPr>
              <a:lstStyle/>
              <a:p>
                <a:pPr lvl="0" algn="ctr"/>
                <a:r>
                  <a:rPr lang="en-US" altLang="zh-CN" sz="11000">
                    <a:gradFill flip="none" rotWithShape="1">
                      <a:gsLst>
                        <a:gs pos="60000">
                          <a:srgbClr val="4CA83B"/>
                        </a:gs>
                        <a:gs pos="82000">
                          <a:srgbClr val="277945"/>
                        </a:gs>
                        <a:gs pos="3000">
                          <a:srgbClr val="B9D582"/>
                        </a:gs>
                      </a:gsLst>
                      <a:lin ang="5400000" scaled="1"/>
                      <a:tileRect/>
                    </a:gradFill>
                    <a:latin typeface="UVN Bai Sau Nang" panose="04030905020802020C03" pitchFamily="82" charset="0"/>
                    <a:ea typeface="字魂27号-布丁体" panose="00000505000000000000" pitchFamily="2" charset="-122"/>
                  </a:rPr>
                  <a:t>Chúc các em </a:t>
                </a:r>
              </a:p>
              <a:p>
                <a:pPr lvl="0" algn="ctr"/>
                <a:r>
                  <a:rPr lang="en-US" altLang="zh-CN" sz="11000">
                    <a:gradFill flip="none" rotWithShape="1">
                      <a:gsLst>
                        <a:gs pos="60000">
                          <a:srgbClr val="4CA83B"/>
                        </a:gs>
                        <a:gs pos="82000">
                          <a:srgbClr val="277945"/>
                        </a:gs>
                        <a:gs pos="3000">
                          <a:srgbClr val="B9D582"/>
                        </a:gs>
                      </a:gsLst>
                      <a:lin ang="5400000" scaled="1"/>
                      <a:tileRect/>
                    </a:gradFill>
                    <a:latin typeface="UVN Bai Sau Nang" panose="04030905020802020C03" pitchFamily="82" charset="0"/>
                    <a:ea typeface="字魂27号-布丁体" panose="00000505000000000000" pitchFamily="2" charset="-122"/>
                  </a:rPr>
                  <a:t>học tốt</a:t>
                </a:r>
                <a:endParaRPr lang="zh-CN" altLang="en-US" sz="11000" dirty="0">
                  <a:gradFill flip="none" rotWithShape="1">
                    <a:gsLst>
                      <a:gs pos="60000">
                        <a:srgbClr val="4CA83B"/>
                      </a:gs>
                      <a:gs pos="82000">
                        <a:srgbClr val="277945"/>
                      </a:gs>
                      <a:gs pos="3000">
                        <a:srgbClr val="B9D582"/>
                      </a:gs>
                    </a:gsLst>
                    <a:lin ang="5400000" scaled="1"/>
                    <a:tileRect/>
                  </a:gradFill>
                  <a:latin typeface="UVN Bai Sau Nang" panose="04030905020802020C03" pitchFamily="82" charset="0"/>
                  <a:ea typeface="字魂27号-布丁体" panose="00000505000000000000" pitchFamily="2" charset="-122"/>
                </a:endParaRPr>
              </a:p>
            </p:txBody>
          </p:sp>
        </p:grpSp>
        <p:grpSp>
          <p:nvGrpSpPr>
            <p:cNvPr id="29" name="组合 9"/>
            <p:cNvGrpSpPr/>
            <p:nvPr/>
          </p:nvGrpSpPr>
          <p:grpSpPr>
            <a:xfrm>
              <a:off x="3539879" y="873043"/>
              <a:ext cx="272094" cy="1798705"/>
              <a:chOff x="3727326" y="1083236"/>
              <a:chExt cx="272094" cy="1798705"/>
            </a:xfrm>
          </p:grpSpPr>
          <p:sp>
            <p:nvSpPr>
              <p:cNvPr id="30" name="矩形 10"/>
              <p:cNvSpPr/>
              <p:nvPr/>
            </p:nvSpPr>
            <p:spPr>
              <a:xfrm>
                <a:off x="3727326" y="1083236"/>
                <a:ext cx="272094" cy="1785104"/>
              </a:xfrm>
              <a:prstGeom prst="rect">
                <a:avLst/>
              </a:prstGeom>
            </p:spPr>
            <p:txBody>
              <a:bodyPr wrap="none">
                <a:spAutoFit/>
              </a:bodyPr>
              <a:lstStyle/>
              <a:p>
                <a:pPr lvl="0" algn="ctr"/>
                <a:endParaRPr lang="zh-CN" altLang="en-US" sz="11000" dirty="0">
                  <a:ln w="152400">
                    <a:solidFill>
                      <a:schemeClr val="bg1"/>
                    </a:solidFill>
                  </a:ln>
                  <a:solidFill>
                    <a:schemeClr val="bg1"/>
                  </a:solidFill>
                  <a:effectLst>
                    <a:innerShdw blurRad="63500" dist="50800" dir="13500000">
                      <a:prstClr val="black">
                        <a:alpha val="50000"/>
                      </a:prstClr>
                    </a:innerShdw>
                  </a:effectLst>
                  <a:latin typeface="UVN Bai Sau Nang" panose="04030905020802020C03" pitchFamily="82" charset="0"/>
                  <a:ea typeface="字魂27号-布丁体" panose="00000505000000000000" pitchFamily="2" charset="-122"/>
                </a:endParaRPr>
              </a:p>
            </p:txBody>
          </p:sp>
          <p:sp>
            <p:nvSpPr>
              <p:cNvPr id="31" name="矩形 11"/>
              <p:cNvSpPr/>
              <p:nvPr/>
            </p:nvSpPr>
            <p:spPr>
              <a:xfrm>
                <a:off x="3727326" y="1096837"/>
                <a:ext cx="272094" cy="1785104"/>
              </a:xfrm>
              <a:prstGeom prst="rect">
                <a:avLst/>
              </a:prstGeom>
            </p:spPr>
            <p:txBody>
              <a:bodyPr wrap="none">
                <a:spAutoFit/>
              </a:bodyPr>
              <a:lstStyle/>
              <a:p>
                <a:pPr lvl="0" algn="ctr"/>
                <a:endParaRPr lang="zh-CN" altLang="en-US" sz="11000" dirty="0">
                  <a:gradFill flip="none" rotWithShape="1">
                    <a:gsLst>
                      <a:gs pos="67000">
                        <a:srgbClr val="5997D0"/>
                      </a:gs>
                      <a:gs pos="0">
                        <a:srgbClr val="FF99CC"/>
                      </a:gs>
                      <a:gs pos="100000">
                        <a:srgbClr val="8DC9ED"/>
                      </a:gs>
                    </a:gsLst>
                    <a:lin ang="5400000" scaled="1"/>
                    <a:tileRect/>
                  </a:gradFill>
                  <a:latin typeface="UVN Bai Sau Nang" panose="04030905020802020C03" pitchFamily="82" charset="0"/>
                  <a:ea typeface="字魂27号-布丁体" panose="00000505000000000000" pitchFamily="2"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0-#ppt_w/2"/>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Scale>
                                      <p:cBhvr>
                                        <p:cTn id="24"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7"/>
                                        </p:tgtEl>
                                        <p:attrNameLst>
                                          <p:attrName>ppt_x</p:attrName>
                                          <p:attrName>ppt_y</p:attrName>
                                        </p:attrNameLst>
                                      </p:cBhvr>
                                    </p:animMotion>
                                    <p:animEffect transition="in" filter="fade">
                                      <p:cBhvr>
                                        <p:cTn id="26" dur="1000"/>
                                        <p:tgtEl>
                                          <p:spTgt spid="27"/>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762000"/>
            <a:ext cx="8686800" cy="645160"/>
          </a:xfrm>
          <a:prstGeom prst="rect">
            <a:avLst/>
          </a:prstGeom>
        </p:spPr>
        <p:txBody>
          <a:bodyPr wrap="square">
            <a:spAutoFit/>
          </a:bodyPr>
          <a:lstStyle/>
          <a:p>
            <a:pPr lvl="0">
              <a:defRPr/>
            </a:pPr>
            <a:r>
              <a:rPr lang="en-US" sz="3600" b="1">
                <a:solidFill>
                  <a:schemeClr val="bg1"/>
                </a:solidFill>
                <a:latin typeface="HP001 4 hàng" panose="020B0603050302020204" pitchFamily="34" charset="0"/>
                <a:cs typeface="Times New Roman" panose="02020603050405020304" pitchFamily="18" charset="0"/>
              </a:rPr>
              <a:t>Thứ hai ngày </a:t>
            </a:r>
            <a:r>
              <a:rPr lang="vi-VN" altLang="en-US" sz="3600" b="1">
                <a:solidFill>
                  <a:schemeClr val="bg1"/>
                </a:solidFill>
                <a:latin typeface="HP001 4 hàng" panose="020B0603050302020204" pitchFamily="34" charset="0"/>
                <a:cs typeface="Times New Roman" panose="02020603050405020304" pitchFamily="18" charset="0"/>
              </a:rPr>
              <a:t>8</a:t>
            </a:r>
            <a:r>
              <a:rPr lang="en-US" altLang="vi-VN" sz="3600" b="1">
                <a:solidFill>
                  <a:schemeClr val="bg1"/>
                </a:solidFill>
                <a:latin typeface="HP001 4 hàng" panose="020B0603050302020204" pitchFamily="34" charset="0"/>
                <a:cs typeface="Times New Roman" panose="02020603050405020304" pitchFamily="18" charset="0"/>
              </a:rPr>
              <a:t> </a:t>
            </a:r>
            <a:r>
              <a:rPr lang="en-US" sz="3600" b="1">
                <a:solidFill>
                  <a:schemeClr val="bg1"/>
                </a:solidFill>
                <a:latin typeface="HP001 4 hàng" panose="020B0603050302020204" pitchFamily="34" charset="0"/>
                <a:cs typeface="Times New Roman" panose="02020603050405020304" pitchFamily="18" charset="0"/>
              </a:rPr>
              <a:t>tháng 11 năm 2021</a:t>
            </a:r>
          </a:p>
        </p:txBody>
      </p:sp>
      <p:sp>
        <p:nvSpPr>
          <p:cNvPr id="5" name="Rectangle 3"/>
          <p:cNvSpPr/>
          <p:nvPr/>
        </p:nvSpPr>
        <p:spPr>
          <a:xfrm>
            <a:off x="4267200" y="1476375"/>
            <a:ext cx="3134360" cy="645160"/>
          </a:xfrm>
          <a:prstGeom prst="rect">
            <a:avLst/>
          </a:prstGeom>
        </p:spPr>
        <p:txBody>
          <a:bodyPr wrap="square">
            <a:spAutoFit/>
          </a:bodyPr>
          <a:lstStyle/>
          <a:p>
            <a:pPr lvl="0">
              <a:defRPr/>
            </a:pPr>
            <a:r>
              <a:rPr lang="en-US" sz="3600" b="1">
                <a:solidFill>
                  <a:schemeClr val="bg1"/>
                </a:solidFill>
                <a:latin typeface="HP001 4 hàng" panose="020B0603050302020204" pitchFamily="34" charset="0"/>
                <a:cs typeface="Times New Roman" panose="02020603050405020304" pitchFamily="18" charset="0"/>
              </a:rPr>
              <a:t>Tập đọc</a:t>
            </a:r>
          </a:p>
        </p:txBody>
      </p:sp>
      <p:sp>
        <p:nvSpPr>
          <p:cNvPr id="6" name="Rectangle 3"/>
          <p:cNvSpPr/>
          <p:nvPr/>
        </p:nvSpPr>
        <p:spPr>
          <a:xfrm>
            <a:off x="2984500" y="2239645"/>
            <a:ext cx="7041515" cy="645160"/>
          </a:xfrm>
          <a:prstGeom prst="rect">
            <a:avLst/>
          </a:prstGeom>
        </p:spPr>
        <p:txBody>
          <a:bodyPr wrap="square">
            <a:spAutoFit/>
          </a:bodyPr>
          <a:lstStyle/>
          <a:p>
            <a:pPr lvl="0">
              <a:defRPr/>
            </a:pPr>
            <a:r>
              <a:rPr lang="en-US" sz="3600" b="1">
                <a:solidFill>
                  <a:srgbClr val="FFFF00"/>
                </a:solidFill>
                <a:latin typeface="HP001 4 hàng" panose="020B0603050302020204" pitchFamily="34" charset="0"/>
                <a:cs typeface="Times New Roman" panose="02020603050405020304" pitchFamily="18" charset="0"/>
              </a:rPr>
              <a:t>Các em nhỏ và cụ già</a:t>
            </a:r>
          </a:p>
        </p:txBody>
      </p:sp>
      <p:sp>
        <p:nvSpPr>
          <p:cNvPr id="8" name="Rectangle 3"/>
          <p:cNvSpPr/>
          <p:nvPr/>
        </p:nvSpPr>
        <p:spPr>
          <a:xfrm>
            <a:off x="4865370" y="2985770"/>
            <a:ext cx="6031230" cy="645160"/>
          </a:xfrm>
          <a:prstGeom prst="rect">
            <a:avLst/>
          </a:prstGeom>
        </p:spPr>
        <p:txBody>
          <a:bodyPr wrap="square">
            <a:spAutoFit/>
          </a:bodyPr>
          <a:lstStyle/>
          <a:p>
            <a:pPr lvl="0">
              <a:defRPr/>
            </a:pPr>
            <a:r>
              <a:rPr lang="en-US" sz="3600" b="1" i="1" dirty="0">
                <a:ln>
                  <a:noFill/>
                </a:ln>
                <a:solidFill>
                  <a:schemeClr val="bg1"/>
                </a:solidFill>
                <a:effectLst/>
                <a:latin typeface="HP001 4 hàng" panose="020B0603050302020204" pitchFamily="34" charset="0"/>
                <a:cs typeface="HP001 4 hàng" panose="020B0603050302020204" pitchFamily="34" charset="0"/>
                <a:sym typeface="+mn-ea"/>
              </a:rPr>
              <a:t>Theo</a:t>
            </a:r>
            <a:r>
              <a:rPr lang="en-US" sz="3600" b="1" dirty="0">
                <a:ln>
                  <a:noFill/>
                </a:ln>
                <a:solidFill>
                  <a:schemeClr val="bg1"/>
                </a:solidFill>
                <a:effectLst/>
                <a:latin typeface="HP001 4 hàng" panose="020B0603050302020204" pitchFamily="34" charset="0"/>
                <a:cs typeface="HP001 4 hàng" panose="020B0603050302020204" pitchFamily="34" charset="0"/>
                <a:sym typeface="+mn-ea"/>
              </a:rPr>
              <a:t> </a:t>
            </a:r>
            <a:r>
              <a:rPr lang="vi-VN" altLang="en-US" sz="3600" b="1" dirty="0">
                <a:ln>
                  <a:noFill/>
                </a:ln>
                <a:solidFill>
                  <a:schemeClr val="bg1"/>
                </a:solidFill>
                <a:effectLst/>
                <a:latin typeface="HP001 4 hàng" panose="020B0603050302020204" pitchFamily="34" charset="0"/>
                <a:cs typeface="HP001 4 hàng" panose="020B0603050302020204" pitchFamily="34" charset="0"/>
                <a:sym typeface="+mn-ea"/>
              </a:rPr>
              <a:t>Xu</a:t>
            </a:r>
            <a:r>
              <a:rPr lang="en-US" sz="3600" b="1" dirty="0">
                <a:ln>
                  <a:noFill/>
                </a:ln>
                <a:solidFill>
                  <a:schemeClr val="bg1"/>
                </a:solidFill>
                <a:effectLst/>
                <a:latin typeface="HP001 4 hàng" panose="020B0603050302020204" pitchFamily="34" charset="0"/>
                <a:cs typeface="HP001 4 hàng" panose="020B0603050302020204" pitchFamily="34" charset="0"/>
                <a:sym typeface="+mn-ea"/>
              </a:rPr>
              <a:t>-K</a:t>
            </a:r>
            <a:r>
              <a:rPr lang="vi-VN" altLang="en-US" sz="3600" b="1" dirty="0">
                <a:ln>
                  <a:noFill/>
                </a:ln>
                <a:solidFill>
                  <a:schemeClr val="bg1"/>
                </a:solidFill>
                <a:effectLst/>
                <a:latin typeface="HP001 4 hàng" panose="020B0603050302020204" pitchFamily="34" charset="0"/>
                <a:cs typeface="HP001 4 hàng" panose="020B0603050302020204" pitchFamily="34" charset="0"/>
                <a:sym typeface="+mn-ea"/>
              </a:rPr>
              <a:t>hôm</a:t>
            </a:r>
            <a:r>
              <a:rPr lang="en-US" sz="3600" b="1" dirty="0">
                <a:ln>
                  <a:noFill/>
                </a:ln>
                <a:solidFill>
                  <a:schemeClr val="bg1"/>
                </a:solidFill>
                <a:effectLst/>
                <a:latin typeface="HP001 4 hàng" panose="020B0603050302020204" pitchFamily="34" charset="0"/>
                <a:cs typeface="HP001 4 hàng" panose="020B0603050302020204" pitchFamily="34" charset="0"/>
                <a:sym typeface="+mn-ea"/>
              </a:rPr>
              <a:t>-L</a:t>
            </a:r>
            <a:r>
              <a:rPr lang="vi-VN" altLang="en-US" sz="3600" b="1" dirty="0">
                <a:ln>
                  <a:noFill/>
                </a:ln>
                <a:solidFill>
                  <a:schemeClr val="bg1"/>
                </a:solidFill>
                <a:effectLst/>
                <a:latin typeface="HP001 4 hàng" panose="020B0603050302020204" pitchFamily="34" charset="0"/>
                <a:cs typeface="HP001 4 hàng" panose="020B0603050302020204" pitchFamily="34" charset="0"/>
                <a:sym typeface="+mn-ea"/>
              </a:rPr>
              <a:t>in</a:t>
            </a:r>
            <a:r>
              <a:rPr lang="en-US" sz="3600" b="1" dirty="0">
                <a:ln>
                  <a:noFill/>
                </a:ln>
                <a:solidFill>
                  <a:schemeClr val="bg1"/>
                </a:solidFill>
                <a:effectLst/>
                <a:latin typeface="HP001 4 hàng" panose="020B0603050302020204" pitchFamily="34" charset="0"/>
                <a:cs typeface="HP001 4 hàng" panose="020B0603050302020204" pitchFamily="34" charset="0"/>
                <a:sym typeface="+mn-ea"/>
              </a:rPr>
              <a:t>-X</a:t>
            </a:r>
            <a:r>
              <a:rPr lang="vi-VN" altLang="en-US" sz="3600" b="1" dirty="0">
                <a:ln>
                  <a:noFill/>
                </a:ln>
                <a:solidFill>
                  <a:schemeClr val="bg1"/>
                </a:solidFill>
                <a:effectLst/>
                <a:latin typeface="HP001 4 hàng" panose="020B0603050302020204" pitchFamily="34" charset="0"/>
                <a:cs typeface="HP001 4 hàng" panose="020B0603050302020204" pitchFamily="34" charset="0"/>
                <a:sym typeface="+mn-ea"/>
              </a:rPr>
              <a:t>ki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 y="0"/>
            <a:ext cx="12192635" cy="6858000"/>
          </a:xfrm>
          <a:prstGeom prst="rect">
            <a:avLst/>
          </a:prstGeom>
        </p:spPr>
      </p:pic>
      <p:grpSp>
        <p:nvGrpSpPr>
          <p:cNvPr id="7" name="Group 6"/>
          <p:cNvGrpSpPr/>
          <p:nvPr/>
        </p:nvGrpSpPr>
        <p:grpSpPr>
          <a:xfrm>
            <a:off x="-168" y="2970492"/>
            <a:ext cx="12058667" cy="5726955"/>
            <a:chOff x="-1110748" y="1571586"/>
            <a:chExt cx="12058667" cy="5726955"/>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1447" y="1571587"/>
              <a:ext cx="5726954" cy="572695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965" y="1571587"/>
              <a:ext cx="5726954" cy="572695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4" y="1571587"/>
              <a:ext cx="5726954" cy="5726954"/>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748" y="1571586"/>
              <a:ext cx="5726954" cy="5726954"/>
            </a:xfrm>
            <a:prstGeom prst="rect">
              <a:avLst/>
            </a:prstGeom>
          </p:spPr>
        </p:pic>
      </p:gr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9900" y1="27778" x2="58700" y2="29907"/>
                        <a14:foregroundMark x1="55700" y1="25926" x2="56200" y2="23611"/>
                        <a14:foregroundMark x1="65900" y1="31111" x2="67700" y2="30278"/>
                        <a14:foregroundMark x1="72700" y1="40556" x2="74700" y2="40370"/>
                        <a14:foregroundMark x1="72200" y1="50833" x2="74700" y2="51852"/>
                        <a14:foregroundMark x1="66300" y1="60648" x2="67200" y2="62685"/>
                        <a14:foregroundMark x1="56200" y1="67130" x2="56200" y2="70000"/>
                        <a14:foregroundMark x1="44200" y1="67130" x2="43500" y2="69352"/>
                        <a14:foregroundMark x1="33800" y1="61019" x2="32500" y2="63333"/>
                        <a14:foregroundMark x1="27300" y1="52037" x2="25700" y2="52222"/>
                        <a14:foregroundMark x1="28000" y1="40926" x2="25700" y2="40093"/>
                        <a14:foregroundMark x1="31600" y1="29907" x2="33600" y2="30741"/>
                        <a14:foregroundMark x1="43100" y1="23611" x2="44000" y2="26111"/>
                      </a14:backgroundRemoval>
                    </a14:imgEffect>
                  </a14:imgLayer>
                </a14:imgProps>
              </a:ext>
              <a:ext uri="{28A0092B-C50C-407E-A947-70E740481C1C}">
                <a14:useLocalDpi xmlns:a14="http://schemas.microsoft.com/office/drawing/2010/main" val="0"/>
              </a:ext>
            </a:extLst>
          </a:blip>
          <a:stretch>
            <a:fillRect/>
          </a:stretch>
        </p:blipFill>
        <p:spPr>
          <a:xfrm>
            <a:off x="9094326" y="-485687"/>
            <a:ext cx="2700335" cy="2916362"/>
          </a:xfrm>
          <a:prstGeom prst="rect">
            <a:avLst/>
          </a:prstGeom>
        </p:spPr>
      </p:pic>
      <p:pic>
        <p:nvPicPr>
          <p:cNvPr id="8" name="Content Placeholder 7"/>
          <p:cNvPicPr>
            <a:picLocks noGrp="1" noChangeAspect="1"/>
          </p:cNvPicPr>
          <p:nvPr>
            <p:ph idx="1"/>
          </p:nvPr>
        </p:nvPicPr>
        <p:blipFill>
          <a:blip r:embed="rId7"/>
          <a:stretch>
            <a:fillRect/>
          </a:stretch>
        </p:blipFill>
        <p:spPr>
          <a:xfrm>
            <a:off x="2676525" y="998855"/>
            <a:ext cx="7139305" cy="4641215"/>
          </a:xfrm>
          <a:prstGeom prst="rect">
            <a:avLst/>
          </a:prstGeom>
        </p:spPr>
      </p:pic>
      <p:sp>
        <p:nvSpPr>
          <p:cNvPr id="11" name="Text Box 9"/>
          <p:cNvSpPr txBox="1">
            <a:spLocks noChangeArrowheads="1"/>
          </p:cNvSpPr>
          <p:nvPr/>
        </p:nvSpPr>
        <p:spPr bwMode="auto">
          <a:xfrm>
            <a:off x="5142739" y="1"/>
            <a:ext cx="1715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50000"/>
              </a:spcBef>
            </a:pPr>
            <a:r>
              <a:rPr lang="vi-VN" altLang="en-US" sz="3200" u="sng" dirty="0">
                <a:solidFill>
                  <a:srgbClr val="0000FF"/>
                </a:solidFill>
                <a:latin typeface="Times New Roman" panose="02020603050405020304" pitchFamily="18" charset="0"/>
                <a:cs typeface="Times New Roman" panose="02020603050405020304" pitchFamily="18" charset="0"/>
              </a:rPr>
              <a:t>Tập đọc</a:t>
            </a:r>
            <a:endParaRPr lang="en-US" altLang="en-US" sz="3200" u="sng" dirty="0">
              <a:solidFill>
                <a:srgbClr val="0000FF"/>
              </a:solidFill>
              <a:latin typeface="Times New Roman" panose="02020603050405020304" pitchFamily="18" charset="0"/>
              <a:cs typeface="Times New Roman" panose="02020603050405020304" pitchFamily="18" charset="0"/>
            </a:endParaRPr>
          </a:p>
        </p:txBody>
      </p:sp>
      <p:sp>
        <p:nvSpPr>
          <p:cNvPr id="12" name="Text Box 9"/>
          <p:cNvSpPr txBox="1">
            <a:spLocks noChangeArrowheads="1"/>
          </p:cNvSpPr>
          <p:nvPr/>
        </p:nvSpPr>
        <p:spPr bwMode="auto">
          <a:xfrm>
            <a:off x="3355326" y="584607"/>
            <a:ext cx="52900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spcBef>
                <a:spcPct val="50000"/>
              </a:spcBef>
            </a:pPr>
            <a:r>
              <a:rPr lang="en-US" altLang="en-US" sz="4000" dirty="0" err="1">
                <a:solidFill>
                  <a:srgbClr val="FF0000"/>
                </a:solidFill>
                <a:latin typeface="Times New Roman" panose="02020603050405020304" pitchFamily="18" charset="0"/>
                <a:cs typeface="Times New Roman" panose="02020603050405020304" pitchFamily="18" charset="0"/>
              </a:rPr>
              <a:t>Các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em</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nhỏ</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và</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cụ</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già</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par>
                          <p:cTn id="15" fill="hold">
                            <p:stCondLst>
                              <p:cond delay="1500"/>
                            </p:stCondLst>
                            <p:childTnLst>
                              <p:par>
                                <p:cTn id="16" presetID="8" presetClass="emph" presetSubtype="0" repeatCount="indefinite" fill="hold" nodeType="afterEffect">
                                  <p:stCondLst>
                                    <p:cond delay="0"/>
                                  </p:stCondLst>
                                  <p:childTnLst>
                                    <p:animRot by="21600000">
                                      <p:cBhvr>
                                        <p:cTn id="17" dur="2000" fill="hold"/>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2"/>
                                        </p:tgtEl>
                                        <p:attrNameLst>
                                          <p:attrName>style.visibility</p:attrName>
                                        </p:attrNameLst>
                                      </p:cBhvr>
                                      <p:to>
                                        <p:strVal val="visible"/>
                                      </p:to>
                                    </p:set>
                                    <p:anim calcmode="discrete" valueType="clr">
                                      <p:cBhvr override="childStyle">
                                        <p:cTn id="22"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2"/>
                                        </p:tgtEl>
                                        <p:attrNameLst>
                                          <p:attrName>fillcolor</p:attrName>
                                        </p:attrNameLst>
                                      </p:cBhvr>
                                      <p:tavLst>
                                        <p:tav tm="0">
                                          <p:val>
                                            <p:clrVal>
                                              <a:schemeClr val="accent2"/>
                                            </p:clrVal>
                                          </p:val>
                                        </p:tav>
                                        <p:tav tm="50000">
                                          <p:val>
                                            <p:clrVal>
                                              <a:schemeClr val="hlink"/>
                                            </p:clrVal>
                                          </p:val>
                                        </p:tav>
                                      </p:tavLst>
                                    </p:anim>
                                    <p:set>
                                      <p:cBhvr>
                                        <p:cTn id="24"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6080"/>
            <a:ext cx="12192000" cy="1391920"/>
          </a:xfrm>
          <a:prstGeom prst="rect">
            <a:avLst/>
          </a:prstGeom>
        </p:spPr>
      </p:pic>
      <p:sp>
        <p:nvSpPr>
          <p:cNvPr id="4" name="Text Box 9"/>
          <p:cNvSpPr txBox="1">
            <a:spLocks noChangeArrowheads="1"/>
          </p:cNvSpPr>
          <p:nvPr/>
        </p:nvSpPr>
        <p:spPr bwMode="auto">
          <a:xfrm>
            <a:off x="5157343" y="-277"/>
            <a:ext cx="24400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50000"/>
              </a:spcBef>
            </a:pPr>
            <a:r>
              <a:rPr lang="vi-VN" altLang="en-US" u="sng" dirty="0">
                <a:solidFill>
                  <a:srgbClr val="0000FF"/>
                </a:solidFill>
                <a:latin typeface="Times New Roman" panose="02020603050405020304" pitchFamily="18" charset="0"/>
                <a:cs typeface="Times New Roman" panose="02020603050405020304" pitchFamily="18" charset="0"/>
              </a:rPr>
              <a:t>Tập đọc</a:t>
            </a:r>
            <a:endParaRPr lang="en-US" altLang="en-US" u="sng" dirty="0">
              <a:solidFill>
                <a:srgbClr val="0000FF"/>
              </a:solidFill>
              <a:latin typeface="Times New Roman" panose="02020603050405020304" pitchFamily="18" charset="0"/>
              <a:cs typeface="Times New Roman" panose="02020603050405020304" pitchFamily="18" charset="0"/>
            </a:endParaRPr>
          </a:p>
        </p:txBody>
      </p:sp>
      <p:sp>
        <p:nvSpPr>
          <p:cNvPr id="7" name="Text Box 9"/>
          <p:cNvSpPr txBox="1">
            <a:spLocks noChangeArrowheads="1"/>
          </p:cNvSpPr>
          <p:nvPr/>
        </p:nvSpPr>
        <p:spPr bwMode="auto">
          <a:xfrm>
            <a:off x="2711558" y="480315"/>
            <a:ext cx="67699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spcBef>
                <a:spcPct val="50000"/>
              </a:spcBef>
            </a:pPr>
            <a:r>
              <a:rPr lang="en-US" altLang="en-US" sz="4000" dirty="0" err="1">
                <a:solidFill>
                  <a:srgbClr val="FF0000"/>
                </a:solidFill>
                <a:latin typeface="Times New Roman" panose="02020603050405020304" pitchFamily="18" charset="0"/>
                <a:cs typeface="Times New Roman" panose="02020603050405020304" pitchFamily="18" charset="0"/>
              </a:rPr>
              <a:t>Các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em</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nhỏ</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và</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cụ</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già</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
        <p:nvSpPr>
          <p:cNvPr id="12" name="Rectangle 3"/>
          <p:cNvSpPr/>
          <p:nvPr/>
        </p:nvSpPr>
        <p:spPr>
          <a:xfrm>
            <a:off x="242793" y="1298056"/>
            <a:ext cx="11708780" cy="954107"/>
          </a:xfrm>
          <a:prstGeom prst="rect">
            <a:avLst/>
          </a:prstGeom>
        </p:spPr>
        <p:txBody>
          <a:bodyPr wrap="square">
            <a:spAutoFit/>
          </a:bodyPr>
          <a:lstStyle/>
          <a:p>
            <a:pPr algn="just"/>
            <a:r>
              <a:rPr lang="en-US" sz="2800" b="1" dirty="0">
                <a:solidFill>
                  <a:schemeClr val="tx1"/>
                </a:solidFill>
                <a:latin typeface="+mj-lt"/>
              </a:rPr>
              <a:t>    </a:t>
            </a:r>
            <a:r>
              <a:rPr lang="vi-VN" sz="2800" b="1" dirty="0">
                <a:solidFill>
                  <a:schemeClr val="tx1"/>
                </a:solidFill>
                <a:latin typeface="+mj-lt"/>
              </a:rPr>
              <a:t>1. Mặt trời đã lùi dần về chân núi phía tây. Đàn sếu đang sải cánh trên cao. Sau một cuộc dạo chơi, đám trẻ ra về. Tiếng nói cười ríu rít.</a:t>
            </a:r>
          </a:p>
        </p:txBody>
      </p:sp>
      <p:sp>
        <p:nvSpPr>
          <p:cNvPr id="13" name="TextBox 7"/>
          <p:cNvSpPr txBox="1"/>
          <p:nvPr/>
        </p:nvSpPr>
        <p:spPr>
          <a:xfrm>
            <a:off x="478775" y="2357573"/>
            <a:ext cx="11472337" cy="3108543"/>
          </a:xfrm>
          <a:prstGeom prst="rect">
            <a:avLst/>
          </a:prstGeom>
          <a:noFill/>
        </p:spPr>
        <p:txBody>
          <a:bodyPr wrap="square">
            <a:spAutoFit/>
          </a:bodyPr>
          <a:lstStyle/>
          <a:p>
            <a:pPr lvl="0" algn="just"/>
            <a:r>
              <a:rPr lang="en-US" sz="2800" b="1" dirty="0">
                <a:solidFill>
                  <a:schemeClr val="tx1"/>
                </a:solidFill>
                <a:latin typeface="Times New Roman" panose="02020603050405020304" pitchFamily="18" charset="0"/>
              </a:rPr>
              <a:t> </a:t>
            </a:r>
            <a:r>
              <a:rPr lang="vi-VN" sz="2800" b="1" dirty="0">
                <a:solidFill>
                  <a:schemeClr val="tx1"/>
                </a:solidFill>
                <a:latin typeface="Times New Roman" panose="02020603050405020304" pitchFamily="18" charset="0"/>
              </a:rPr>
              <a:t>2. Bỗng các em dừng lại khi nhìn thấy một cụ già đang ngồi ở vệ cỏ ven đường. Trông cụ thật mệt mỏi, cặp mắt lộ rõ vẻ u sầu.</a:t>
            </a:r>
          </a:p>
          <a:p>
            <a:pPr lvl="0" algn="just"/>
            <a:r>
              <a:rPr lang="en-US" sz="2800" b="1" dirty="0">
                <a:solidFill>
                  <a:schemeClr val="tx1"/>
                </a:solidFill>
                <a:latin typeface="Times New Roman" panose="02020603050405020304" pitchFamily="18" charset="0"/>
              </a:rPr>
              <a:t>      </a:t>
            </a:r>
            <a:r>
              <a:rPr lang="vi-VN" sz="2800" b="1" dirty="0">
                <a:solidFill>
                  <a:schemeClr val="tx1"/>
                </a:solidFill>
                <a:latin typeface="Times New Roman" panose="02020603050405020304" pitchFamily="18" charset="0"/>
              </a:rPr>
              <a:t>- Chuyện gì xảy ra với ông cụ thế nhỉ? –Một em trai hỏi.</a:t>
            </a:r>
          </a:p>
          <a:p>
            <a:pPr lvl="0" algn="just"/>
            <a:r>
              <a:rPr lang="en-US" sz="2800" b="1" dirty="0">
                <a:solidFill>
                  <a:schemeClr val="tx1"/>
                </a:solidFill>
                <a:latin typeface="Times New Roman" panose="02020603050405020304" pitchFamily="18" charset="0"/>
              </a:rPr>
              <a:t>      </a:t>
            </a:r>
            <a:r>
              <a:rPr lang="vi-VN" sz="2800" b="1" dirty="0">
                <a:solidFill>
                  <a:schemeClr val="tx1"/>
                </a:solidFill>
                <a:latin typeface="Times New Roman" panose="02020603050405020304" pitchFamily="18" charset="0"/>
              </a:rPr>
              <a:t>Đám trẻ tiếp lời, bàn tán sôi nổi:</a:t>
            </a:r>
          </a:p>
          <a:p>
            <a:pPr lvl="0" algn="just"/>
            <a:r>
              <a:rPr lang="en-US" sz="2800" b="1" dirty="0">
                <a:solidFill>
                  <a:schemeClr val="tx1"/>
                </a:solidFill>
                <a:latin typeface="Times New Roman" panose="02020603050405020304" pitchFamily="18" charset="0"/>
              </a:rPr>
              <a:t>      </a:t>
            </a:r>
            <a:r>
              <a:rPr lang="vi-VN" sz="2800" b="1" dirty="0">
                <a:solidFill>
                  <a:schemeClr val="tx1"/>
                </a:solidFill>
                <a:latin typeface="Times New Roman" panose="02020603050405020304" pitchFamily="18" charset="0"/>
              </a:rPr>
              <a:t>- Chắc là cụ bị ốm?</a:t>
            </a:r>
          </a:p>
          <a:p>
            <a:pPr lvl="0" algn="just"/>
            <a:r>
              <a:rPr lang="en-US" sz="2800" b="1" dirty="0">
                <a:solidFill>
                  <a:schemeClr val="tx1"/>
                </a:solidFill>
                <a:latin typeface="Times New Roman" panose="02020603050405020304" pitchFamily="18" charset="0"/>
              </a:rPr>
              <a:t>      </a:t>
            </a:r>
            <a:r>
              <a:rPr lang="vi-VN" sz="2800" b="1" dirty="0">
                <a:solidFill>
                  <a:schemeClr val="tx1"/>
                </a:solidFill>
                <a:latin typeface="Times New Roman" panose="02020603050405020304" pitchFamily="18" charset="0"/>
              </a:rPr>
              <a:t>- Hay là cụ đánh mất cái gì?</a:t>
            </a:r>
          </a:p>
          <a:p>
            <a:pPr lvl="0" algn="just"/>
            <a:r>
              <a:rPr lang="en-US" sz="2800" b="1" dirty="0">
                <a:solidFill>
                  <a:schemeClr val="tx1"/>
                </a:solidFill>
                <a:latin typeface="Times New Roman" panose="02020603050405020304" pitchFamily="18" charset="0"/>
              </a:rPr>
              <a:t>      </a:t>
            </a:r>
            <a:r>
              <a:rPr lang="vi-VN" sz="2800" b="1" dirty="0">
                <a:solidFill>
                  <a:schemeClr val="tx1"/>
                </a:solidFill>
                <a:latin typeface="Times New Roman" panose="02020603050405020304" pitchFamily="18" charset="0"/>
              </a:rPr>
              <a:t>- Chúng mình thử hỏi xem đi!</a:t>
            </a:r>
          </a:p>
        </p:txBody>
      </p:sp>
      <p:sp>
        <p:nvSpPr>
          <p:cNvPr id="14" name="Text Box 9"/>
          <p:cNvSpPr txBox="1">
            <a:spLocks noChangeArrowheads="1"/>
          </p:cNvSpPr>
          <p:nvPr/>
        </p:nvSpPr>
        <p:spPr bwMode="auto">
          <a:xfrm>
            <a:off x="5157978" y="-15517"/>
            <a:ext cx="24400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50000"/>
              </a:spcBef>
            </a:pPr>
            <a:r>
              <a:rPr lang="vi-VN" altLang="en-US" u="sng" dirty="0">
                <a:solidFill>
                  <a:srgbClr val="0000FF"/>
                </a:solidFill>
                <a:latin typeface="Times New Roman" panose="02020603050405020304" pitchFamily="18" charset="0"/>
                <a:cs typeface="Times New Roman" panose="02020603050405020304" pitchFamily="18" charset="0"/>
              </a:rPr>
              <a:t>Tập đọc</a:t>
            </a:r>
            <a:endParaRPr lang="en-US" altLang="en-US" u="sng" dirty="0">
              <a:solidFill>
                <a:srgbClr val="0000FF"/>
              </a:solidFill>
              <a:latin typeface="Times New Roman" panose="02020603050405020304" pitchFamily="18" charset="0"/>
              <a:cs typeface="Times New Roman" panose="02020603050405020304" pitchFamily="18" charset="0"/>
            </a:endParaRPr>
          </a:p>
        </p:txBody>
      </p:sp>
      <p:sp>
        <p:nvSpPr>
          <p:cNvPr id="15" name="Text Box 9"/>
          <p:cNvSpPr txBox="1">
            <a:spLocks noChangeArrowheads="1"/>
          </p:cNvSpPr>
          <p:nvPr/>
        </p:nvSpPr>
        <p:spPr bwMode="auto">
          <a:xfrm>
            <a:off x="2712193" y="465075"/>
            <a:ext cx="67699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spcBef>
                <a:spcPct val="50000"/>
              </a:spcBef>
            </a:pPr>
            <a:r>
              <a:rPr lang="en-US" altLang="en-US" sz="4000" dirty="0" err="1">
                <a:solidFill>
                  <a:srgbClr val="FF0000"/>
                </a:solidFill>
                <a:latin typeface="Times New Roman" panose="02020603050405020304" pitchFamily="18" charset="0"/>
                <a:cs typeface="Times New Roman" panose="02020603050405020304" pitchFamily="18" charset="0"/>
              </a:rPr>
              <a:t>Các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em</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nhỏ</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và</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cụ</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già</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bldLvl="0" animBg="1"/>
      <p:bldP spid="12" grpId="0"/>
      <p:bldP spid="13" grpId="0"/>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696585"/>
            <a:ext cx="12192000" cy="1161415"/>
          </a:xfrm>
          <a:prstGeom prst="rect">
            <a:avLst/>
          </a:prstGeom>
        </p:spPr>
      </p:pic>
      <p:sp>
        <p:nvSpPr>
          <p:cNvPr id="14" name="Text Box 9"/>
          <p:cNvSpPr txBox="1">
            <a:spLocks noChangeArrowheads="1"/>
          </p:cNvSpPr>
          <p:nvPr/>
        </p:nvSpPr>
        <p:spPr bwMode="auto">
          <a:xfrm>
            <a:off x="5157978" y="-15517"/>
            <a:ext cx="24400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50000"/>
              </a:spcBef>
            </a:pPr>
            <a:r>
              <a:rPr lang="vi-VN" altLang="en-US" u="sng" dirty="0">
                <a:solidFill>
                  <a:srgbClr val="0000FF"/>
                </a:solidFill>
                <a:latin typeface="Times New Roman" panose="02020603050405020304" pitchFamily="18" charset="0"/>
                <a:cs typeface="Times New Roman" panose="02020603050405020304" pitchFamily="18" charset="0"/>
              </a:rPr>
              <a:t>Tập đọc</a:t>
            </a:r>
            <a:endParaRPr lang="en-US" altLang="en-US" u="sng" dirty="0">
              <a:solidFill>
                <a:srgbClr val="0000FF"/>
              </a:solidFill>
              <a:latin typeface="Times New Roman" panose="02020603050405020304" pitchFamily="18" charset="0"/>
              <a:cs typeface="Times New Roman" panose="02020603050405020304" pitchFamily="18" charset="0"/>
            </a:endParaRPr>
          </a:p>
        </p:txBody>
      </p:sp>
      <p:sp>
        <p:nvSpPr>
          <p:cNvPr id="15" name="Text Box 9"/>
          <p:cNvSpPr txBox="1">
            <a:spLocks noChangeArrowheads="1"/>
          </p:cNvSpPr>
          <p:nvPr/>
        </p:nvSpPr>
        <p:spPr bwMode="auto">
          <a:xfrm>
            <a:off x="2712193" y="465075"/>
            <a:ext cx="67699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algn="ctr" eaLnBrk="1" hangingPunct="1">
              <a:spcBef>
                <a:spcPct val="50000"/>
              </a:spcBef>
            </a:pPr>
            <a:r>
              <a:rPr lang="en-US" altLang="en-US" sz="4000" dirty="0" err="1">
                <a:solidFill>
                  <a:srgbClr val="FF0000"/>
                </a:solidFill>
                <a:latin typeface="Times New Roman" panose="02020603050405020304" pitchFamily="18" charset="0"/>
                <a:cs typeface="Times New Roman" panose="02020603050405020304" pitchFamily="18" charset="0"/>
              </a:rPr>
              <a:t>Các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em</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nhỏ</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và</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cụ</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già</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
        <p:nvSpPr>
          <p:cNvPr id="6" name="Rectangle 3"/>
          <p:cNvSpPr/>
          <p:nvPr/>
        </p:nvSpPr>
        <p:spPr>
          <a:xfrm>
            <a:off x="210820" y="1063640"/>
            <a:ext cx="11248394" cy="1815882"/>
          </a:xfrm>
          <a:prstGeom prst="rect">
            <a:avLst/>
          </a:prstGeom>
          <a:noFill/>
        </p:spPr>
        <p:txBody>
          <a:bodyPr wrap="square">
            <a:spAutoFit/>
          </a:bodyPr>
          <a:lstStyle/>
          <a:p>
            <a:pPr algn="just"/>
            <a:r>
              <a:rPr lang="en-US" sz="2800" b="1" dirty="0">
                <a:solidFill>
                  <a:srgbClr val="7030A0"/>
                </a:solidFill>
                <a:latin typeface="+mj-lt"/>
              </a:rPr>
              <a:t>       </a:t>
            </a:r>
            <a:r>
              <a:rPr lang="vi-VN" sz="2800" b="1" dirty="0">
                <a:solidFill>
                  <a:srgbClr val="7030A0"/>
                </a:solidFill>
                <a:latin typeface="+mj-lt"/>
              </a:rPr>
              <a:t>3. Các em tới chỗ ông cụ, lễ phép hỏi:</a:t>
            </a:r>
          </a:p>
          <a:p>
            <a:pPr algn="just"/>
            <a:r>
              <a:rPr lang="en-US" sz="2800" b="1" dirty="0">
                <a:solidFill>
                  <a:srgbClr val="7030A0"/>
                </a:solidFill>
                <a:latin typeface="+mj-lt"/>
              </a:rPr>
              <a:t>       </a:t>
            </a:r>
            <a:r>
              <a:rPr lang="vi-VN" sz="2800" b="1" dirty="0">
                <a:solidFill>
                  <a:srgbClr val="7030A0"/>
                </a:solidFill>
                <a:latin typeface="+mj-lt"/>
              </a:rPr>
              <a:t>- Thưa cụ, chúng cháu có thể giúp gì cụ không ạ?</a:t>
            </a:r>
          </a:p>
          <a:p>
            <a:pPr algn="just"/>
            <a:r>
              <a:rPr lang="en-US" sz="2800" b="1" dirty="0">
                <a:solidFill>
                  <a:srgbClr val="7030A0"/>
                </a:solidFill>
                <a:latin typeface="+mj-lt"/>
              </a:rPr>
              <a:t>       </a:t>
            </a:r>
            <a:r>
              <a:rPr lang="vi-VN" sz="2800" b="1" dirty="0">
                <a:solidFill>
                  <a:srgbClr val="7030A0"/>
                </a:solidFill>
                <a:latin typeface="+mj-lt"/>
              </a:rPr>
              <a:t>Cụ già thở nặng nhọc, nhưng đôi mắt ánh lên những tia ấm áp.</a:t>
            </a:r>
          </a:p>
          <a:p>
            <a:pPr algn="just"/>
            <a:r>
              <a:rPr lang="en-US" sz="2800" b="1" dirty="0">
                <a:solidFill>
                  <a:srgbClr val="7030A0"/>
                </a:solidFill>
                <a:latin typeface="+mj-lt"/>
              </a:rPr>
              <a:t>       - </a:t>
            </a:r>
            <a:r>
              <a:rPr lang="vi-VN" sz="2800" b="1" dirty="0">
                <a:solidFill>
                  <a:srgbClr val="7030A0"/>
                </a:solidFill>
                <a:latin typeface="+mj-lt"/>
              </a:rPr>
              <a:t>Cảm ơn các cháu. Nhưng các cháu không giúp ông được đâu.</a:t>
            </a:r>
          </a:p>
        </p:txBody>
      </p:sp>
      <p:sp>
        <p:nvSpPr>
          <p:cNvPr id="7" name="TextBox 4"/>
          <p:cNvSpPr txBox="1"/>
          <p:nvPr/>
        </p:nvSpPr>
        <p:spPr>
          <a:xfrm>
            <a:off x="694055" y="2879522"/>
            <a:ext cx="11367407" cy="424624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4.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Cụ</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ngừng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lại</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rồi</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nghẹn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ngào</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nói</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tiếp</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pP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Ông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đang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rất</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buồn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Bà</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lão</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nhà</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ông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nằm</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viện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mấy</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tháng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nay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rồi</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Bà</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ốm</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nặng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lắm</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khó</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mà</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qua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khỏi</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Ông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ngồi</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đây</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chờ</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xe</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buýt</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để</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đến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bệnh</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viện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Ông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cảm</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ơn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lòng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tốt</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của</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các</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cháu</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Dẫu</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các</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cháu</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không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giúp</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gì</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được</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nhưng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ông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cũng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thấy</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lòng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nhẹ</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hơn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pP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Đám</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trẻ</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lặng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đi</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Các</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em</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nhìn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cụ</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già</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đầy</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thương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cảm</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pP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Một</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lát</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sau</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xe</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buýt</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đến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giúp</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ông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cụ</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lên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xe</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rồi</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các</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em</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còn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đứng</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nhìn</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theo</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xe</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mãi</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mới</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ra </a:t>
            </a:r>
            <a:r>
              <a:rPr kumimoji="0" lang="en-US" sz="28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về</a:t>
            </a:r>
            <a:r>
              <a:rPr kumimoji="0" lang="en-US" sz="28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p>
          <a:p>
            <a:pPr lvl="0" algn="ct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Theo</a:t>
            </a:r>
            <a:r>
              <a:rPr kumimoji="0" lang="en-US"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XU-KHÔM-LIN-XKI</a:t>
            </a:r>
          </a:p>
          <a:p>
            <a:pPr lvl="0" algn="just"/>
            <a:r>
              <a:rPr kumimoji="0" lang="en-US"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组合 162"/>
          <p:cNvGrpSpPr/>
          <p:nvPr/>
        </p:nvGrpSpPr>
        <p:grpSpPr>
          <a:xfrm>
            <a:off x="-1933" y="251068"/>
            <a:ext cx="641111" cy="353788"/>
            <a:chOff x="0" y="252065"/>
            <a:chExt cx="641111" cy="392113"/>
          </a:xfrm>
        </p:grpSpPr>
        <p:sp>
          <p:nvSpPr>
            <p:cNvPr id="164"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165"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algn="ctr" defTabSz="967740" fontAlgn="auto">
                <a:lnSpc>
                  <a:spcPct val="100000"/>
                </a:lnSpc>
                <a:spcBef>
                  <a:spcPct val="0"/>
                </a:spcBef>
                <a:spcAft>
                  <a:spcPts val="0"/>
                </a:spcAft>
                <a:buNone/>
                <a:defRPr/>
              </a:pPr>
              <a:endParaRPr lang="zh-CN" altLang="en-US" sz="1400">
                <a:solidFill>
                  <a:srgbClr val="FFFFFF"/>
                </a:solidFill>
              </a:endParaRPr>
            </a:p>
          </p:txBody>
        </p:sp>
        <p:sp>
          <p:nvSpPr>
            <p:cNvPr id="166" name="五边形 165"/>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6"/>
          <p:cNvSpPr>
            <a:spLocks noChangeArrowheads="1"/>
          </p:cNvSpPr>
          <p:nvPr/>
        </p:nvSpPr>
        <p:spPr bwMode="auto">
          <a:xfrm>
            <a:off x="639445" y="250825"/>
            <a:ext cx="4230370" cy="744220"/>
          </a:xfrm>
          <a:prstGeom prst="rect">
            <a:avLst/>
          </a:prstGeom>
          <a:noFill/>
          <a:ln>
            <a:noFill/>
          </a:ln>
        </p:spPr>
        <p:txBody>
          <a:bodyPr wrap="square" lIns="68560" tIns="34279" rIns="68560" bIns="34279">
            <a:spAutoFit/>
          </a:bodyPr>
          <a:lstStyle/>
          <a:p>
            <a:pPr defTabSz="967740" fontAlgn="auto">
              <a:spcBef>
                <a:spcPts val="0"/>
              </a:spcBef>
              <a:spcAft>
                <a:spcPts val="0"/>
              </a:spcAft>
              <a:defRPr/>
            </a:pPr>
            <a:r>
              <a:rPr lang="en-US" altLang="zh-CN" sz="4400" b="1" dirty="0">
                <a:solidFill>
                  <a:srgbClr val="FF0000"/>
                </a:solidFill>
                <a:latin typeface="UTM Avo" panose="02040603050506020204" pitchFamily="18" charset="0"/>
                <a:ea typeface="Microsoft YaHei" panose="020B0503020204020204" charset="-122"/>
                <a:sym typeface="Microsoft YaHei" panose="020B0503020204020204" charset="-122"/>
              </a:rPr>
              <a:t>CHIA ĐOẠN</a:t>
            </a:r>
          </a:p>
        </p:txBody>
      </p:sp>
      <p:grpSp>
        <p:nvGrpSpPr>
          <p:cNvPr id="4" name="Group 3"/>
          <p:cNvGrpSpPr/>
          <p:nvPr/>
        </p:nvGrpSpPr>
        <p:grpSpPr>
          <a:xfrm>
            <a:off x="-420370" y="2814320"/>
            <a:ext cx="12613005" cy="6120765"/>
            <a:chOff x="-1619795" y="1332185"/>
            <a:chExt cx="11341645" cy="6120680"/>
          </a:xfrm>
        </p:grpSpPr>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795" y="1332185"/>
              <a:ext cx="6120680" cy="6120680"/>
            </a:xfrm>
            <a:prstGeom prst="rect">
              <a:avLst/>
            </a:prstGeom>
          </p:spPr>
        </p:pic>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498" y="1653903"/>
              <a:ext cx="5726954" cy="5726954"/>
            </a:xfrm>
            <a:prstGeom prst="rect">
              <a:avLst/>
            </a:prstGeom>
          </p:spPr>
        </p:pic>
        <p:pic>
          <p:nvPicPr>
            <p:cNvPr id="155" name="图片 1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3013" y="3104509"/>
              <a:ext cx="4068837" cy="2309229"/>
            </a:xfrm>
            <a:prstGeom prst="rect">
              <a:avLst/>
            </a:prstGeom>
          </p:spPr>
        </p:pic>
      </p:grpSp>
      <p:pic>
        <p:nvPicPr>
          <p:cNvPr id="41" name="Picture 40"/>
          <p:cNvPicPr>
            <a:picLocks noChangeAspect="1"/>
          </p:cNvPicPr>
          <p:nvPr/>
        </p:nvPicPr>
        <p:blipFill rotWithShape="1">
          <a:blip r:embed="rId4">
            <a:extLst>
              <a:ext uri="{BEBA8EAE-BF5A-486C-A8C5-ECC9F3942E4B}">
                <a14:imgProps xmlns:a14="http://schemas.microsoft.com/office/drawing/2010/main">
                  <a14:imgLayer r:embed="rId5">
                    <a14:imgEffect>
                      <a14:backgroundRemoval t="2878" b="29736" l="48882" r="77157"/>
                    </a14:imgEffect>
                  </a14:imgLayer>
                </a14:imgProps>
              </a:ext>
              <a:ext uri="{28A0092B-C50C-407E-A947-70E740481C1C}">
                <a14:useLocalDpi xmlns:a14="http://schemas.microsoft.com/office/drawing/2010/main" val="0"/>
              </a:ext>
            </a:extLst>
          </a:blip>
          <a:srcRect l="49471" r="23031" b="69648"/>
          <a:stretch>
            <a:fillRect/>
          </a:stretch>
        </p:blipFill>
        <p:spPr>
          <a:xfrm>
            <a:off x="5004886" y="-63847"/>
            <a:ext cx="1838197" cy="1351582"/>
          </a:xfrm>
          <a:prstGeom prst="rect">
            <a:avLst/>
          </a:prstGeom>
        </p:spPr>
      </p:pic>
      <p:pic>
        <p:nvPicPr>
          <p:cNvPr id="42" name="Picture 41"/>
          <p:cNvPicPr>
            <a:picLocks noChangeAspect="1"/>
          </p:cNvPicPr>
          <p:nvPr/>
        </p:nvPicPr>
        <p:blipFill rotWithShape="1">
          <a:blip r:embed="rId6">
            <a:extLst>
              <a:ext uri="{BEBA8EAE-BF5A-486C-A8C5-ECC9F3942E4B}">
                <a14:imgProps xmlns:a14="http://schemas.microsoft.com/office/drawing/2010/main">
                  <a14:imgLayer r:embed="rId5">
                    <a14:imgEffect>
                      <a14:backgroundRemoval t="70264" b="96643" l="3834" r="40256"/>
                    </a14:imgEffect>
                  </a14:imgLayer>
                </a14:imgProps>
              </a:ext>
              <a:ext uri="{28A0092B-C50C-407E-A947-70E740481C1C}">
                <a14:useLocalDpi xmlns:a14="http://schemas.microsoft.com/office/drawing/2010/main" val="0"/>
              </a:ext>
            </a:extLst>
          </a:blip>
          <a:srcRect t="70309" r="60400"/>
          <a:stretch>
            <a:fillRect/>
          </a:stretch>
        </p:blipFill>
        <p:spPr>
          <a:xfrm>
            <a:off x="6535923" y="250533"/>
            <a:ext cx="2361215" cy="1179293"/>
          </a:xfrm>
          <a:prstGeom prst="rect">
            <a:avLst/>
          </a:prstGeom>
        </p:spPr>
      </p:pic>
      <p:pic>
        <p:nvPicPr>
          <p:cNvPr id="43" name="Picture 42"/>
          <p:cNvPicPr>
            <a:picLocks noChangeAspect="1"/>
          </p:cNvPicPr>
          <p:nvPr/>
        </p:nvPicPr>
        <p:blipFill rotWithShape="1">
          <a:blip r:embed="rId7">
            <a:extLst>
              <a:ext uri="{BEBA8EAE-BF5A-486C-A8C5-ECC9F3942E4B}">
                <a14:imgProps xmlns:a14="http://schemas.microsoft.com/office/drawing/2010/main">
                  <a14:imgLayer r:embed="rId5">
                    <a14:imgEffect>
                      <a14:backgroundRemoval t="2398" b="23981" l="79073" r="97923"/>
                    </a14:imgEffect>
                  </a14:imgLayer>
                </a14:imgProps>
              </a:ext>
              <a:ext uri="{28A0092B-C50C-407E-A947-70E740481C1C}">
                <a14:useLocalDpi xmlns:a14="http://schemas.microsoft.com/office/drawing/2010/main" val="0"/>
              </a:ext>
            </a:extLst>
          </a:blip>
          <a:srcRect l="79261" b="73882"/>
          <a:stretch>
            <a:fillRect/>
          </a:stretch>
        </p:blipFill>
        <p:spPr>
          <a:xfrm>
            <a:off x="9306272" y="43967"/>
            <a:ext cx="1353084" cy="1135117"/>
          </a:xfrm>
          <a:prstGeom prst="rect">
            <a:avLst/>
          </a:prstGeom>
        </p:spPr>
      </p:pic>
      <p:pic>
        <p:nvPicPr>
          <p:cNvPr id="44" name="Picture 43"/>
          <p:cNvPicPr>
            <a:picLocks noChangeAspect="1"/>
          </p:cNvPicPr>
          <p:nvPr/>
        </p:nvPicPr>
        <p:blipFill rotWithShape="1">
          <a:blip r:embed="rId8">
            <a:extLst>
              <a:ext uri="{BEBA8EAE-BF5A-486C-A8C5-ECC9F3942E4B}">
                <a14:imgProps xmlns:a14="http://schemas.microsoft.com/office/drawing/2010/main">
                  <a14:imgLayer r:embed="rId5">
                    <a14:imgEffect>
                      <a14:backgroundRemoval t="41487" b="56115" l="2236" r="26677"/>
                    </a14:imgEffect>
                  </a14:imgLayer>
                </a14:imgProps>
              </a:ext>
              <a:ext uri="{28A0092B-C50C-407E-A947-70E740481C1C}">
                <a14:useLocalDpi xmlns:a14="http://schemas.microsoft.com/office/drawing/2010/main" val="0"/>
              </a:ext>
            </a:extLst>
          </a:blip>
          <a:srcRect t="39505" r="76101" b="41807"/>
          <a:stretch>
            <a:fillRect/>
          </a:stretch>
        </p:blipFill>
        <p:spPr>
          <a:xfrm>
            <a:off x="10659571" y="832626"/>
            <a:ext cx="1425052" cy="742279"/>
          </a:xfrm>
          <a:prstGeom prst="rect">
            <a:avLst/>
          </a:prstGeom>
        </p:spPr>
      </p:pic>
      <p:sp>
        <p:nvSpPr>
          <p:cNvPr id="47" name="Round Diagonal Corner Rectangle 46"/>
          <p:cNvSpPr/>
          <p:nvPr/>
        </p:nvSpPr>
        <p:spPr>
          <a:xfrm>
            <a:off x="4028157" y="1310954"/>
            <a:ext cx="5441279" cy="2697555"/>
          </a:xfrm>
          <a:prstGeom prst="round2DiagRect">
            <a:avLst/>
          </a:prstGeom>
          <a:solidFill>
            <a:schemeClr val="bg1">
              <a:alpha val="92000"/>
            </a:schemeClr>
          </a:solidFill>
          <a:ln>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4120540" y="2183284"/>
            <a:ext cx="5256583" cy="953135"/>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BÀI TẬP ĐỌC ĐƯỢC CHIA THÀNH MẤY ĐOẠN? </a:t>
            </a:r>
          </a:p>
        </p:txBody>
      </p:sp>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r="42313"/>
          <a:stretch>
            <a:fillRect/>
          </a:stretch>
        </p:blipFill>
        <p:spPr>
          <a:xfrm>
            <a:off x="1110074" y="1051708"/>
            <a:ext cx="1996838" cy="3991277"/>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20976" y="2575449"/>
            <a:ext cx="1291520" cy="2156469"/>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7811" y="2556321"/>
            <a:ext cx="1246884" cy="2291544"/>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2878" b="29736" l="48882" r="77157"/>
                    </a14:imgEffect>
                  </a14:imgLayer>
                </a14:imgProps>
              </a:ext>
              <a:ext uri="{28A0092B-C50C-407E-A947-70E740481C1C}">
                <a14:useLocalDpi xmlns:a14="http://schemas.microsoft.com/office/drawing/2010/main" val="0"/>
              </a:ext>
            </a:extLst>
          </a:blip>
          <a:srcRect l="49471" r="23031" b="69648"/>
          <a:stretch>
            <a:fillRect/>
          </a:stretch>
        </p:blipFill>
        <p:spPr>
          <a:xfrm>
            <a:off x="5004886" y="-51782"/>
            <a:ext cx="1838197" cy="1351582"/>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5">
                    <a14:imgEffect>
                      <a14:backgroundRemoval t="70264" b="96643" l="3834" r="40256"/>
                    </a14:imgEffect>
                  </a14:imgLayer>
                </a14:imgProps>
              </a:ext>
              <a:ext uri="{28A0092B-C50C-407E-A947-70E740481C1C}">
                <a14:useLocalDpi xmlns:a14="http://schemas.microsoft.com/office/drawing/2010/main" val="0"/>
              </a:ext>
            </a:extLst>
          </a:blip>
          <a:srcRect t="70309" r="60400"/>
          <a:stretch>
            <a:fillRect/>
          </a:stretch>
        </p:blipFill>
        <p:spPr>
          <a:xfrm>
            <a:off x="6535923" y="262598"/>
            <a:ext cx="2361215" cy="1179293"/>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5">
                    <a14:imgEffect>
                      <a14:backgroundRemoval t="2398" b="23981" l="79073" r="97923"/>
                    </a14:imgEffect>
                  </a14:imgLayer>
                </a14:imgProps>
              </a:ext>
              <a:ext uri="{28A0092B-C50C-407E-A947-70E740481C1C}">
                <a14:useLocalDpi xmlns:a14="http://schemas.microsoft.com/office/drawing/2010/main" val="0"/>
              </a:ext>
            </a:extLst>
          </a:blip>
          <a:srcRect l="79261" b="73882"/>
          <a:stretch>
            <a:fillRect/>
          </a:stretch>
        </p:blipFill>
        <p:spPr>
          <a:xfrm>
            <a:off x="9306272" y="56032"/>
            <a:ext cx="1353084" cy="1135117"/>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5">
                    <a14:imgEffect>
                      <a14:backgroundRemoval t="41487" b="56115" l="2236" r="26677"/>
                    </a14:imgEffect>
                  </a14:imgLayer>
                </a14:imgProps>
              </a:ext>
              <a:ext uri="{28A0092B-C50C-407E-A947-70E740481C1C}">
                <a14:useLocalDpi xmlns:a14="http://schemas.microsoft.com/office/drawing/2010/main" val="0"/>
              </a:ext>
            </a:extLst>
          </a:blip>
          <a:srcRect t="39505" r="76101" b="41807"/>
          <a:stretch>
            <a:fillRect/>
          </a:stretch>
        </p:blipFill>
        <p:spPr>
          <a:xfrm>
            <a:off x="10658936" y="818021"/>
            <a:ext cx="1425052" cy="742279"/>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2878" b="29736" l="48882" r="77157"/>
                    </a14:imgEffect>
                  </a14:imgLayer>
                </a14:imgProps>
              </a:ext>
              <a:ext uri="{28A0092B-C50C-407E-A947-70E740481C1C}">
                <a14:useLocalDpi xmlns:a14="http://schemas.microsoft.com/office/drawing/2010/main" val="0"/>
              </a:ext>
            </a:extLst>
          </a:blip>
          <a:srcRect l="49471" r="23031" b="69648"/>
          <a:stretch>
            <a:fillRect/>
          </a:stretch>
        </p:blipFill>
        <p:spPr>
          <a:xfrm>
            <a:off x="5004251" y="-66387"/>
            <a:ext cx="1838197" cy="1351582"/>
          </a:xfrm>
          <a:prstGeom prst="rect">
            <a:avLst/>
          </a:prstGeom>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5">
                    <a14:imgEffect>
                      <a14:backgroundRemoval t="70264" b="96643" l="3834" r="40256"/>
                    </a14:imgEffect>
                  </a14:imgLayer>
                </a14:imgProps>
              </a:ext>
              <a:ext uri="{28A0092B-C50C-407E-A947-70E740481C1C}">
                <a14:useLocalDpi xmlns:a14="http://schemas.microsoft.com/office/drawing/2010/main" val="0"/>
              </a:ext>
            </a:extLst>
          </a:blip>
          <a:srcRect t="70309" r="60400"/>
          <a:stretch>
            <a:fillRect/>
          </a:stretch>
        </p:blipFill>
        <p:spPr>
          <a:xfrm>
            <a:off x="6535288" y="247993"/>
            <a:ext cx="2361215" cy="1179293"/>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5">
                    <a14:imgEffect>
                      <a14:backgroundRemoval t="2398" b="23981" l="79073" r="97923"/>
                    </a14:imgEffect>
                  </a14:imgLayer>
                </a14:imgProps>
              </a:ext>
              <a:ext uri="{28A0092B-C50C-407E-A947-70E740481C1C}">
                <a14:useLocalDpi xmlns:a14="http://schemas.microsoft.com/office/drawing/2010/main" val="0"/>
              </a:ext>
            </a:extLst>
          </a:blip>
          <a:srcRect l="79261" b="73882"/>
          <a:stretch>
            <a:fillRect/>
          </a:stretch>
        </p:blipFill>
        <p:spPr>
          <a:xfrm>
            <a:off x="9305637" y="41427"/>
            <a:ext cx="1353084" cy="11351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2105" y="2783840"/>
            <a:ext cx="12613005" cy="6120765"/>
            <a:chOff x="-1619795" y="1332185"/>
            <a:chExt cx="11341645" cy="6120680"/>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795" y="1332185"/>
              <a:ext cx="6120680" cy="6120680"/>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498" y="1653903"/>
              <a:ext cx="5726954" cy="5726954"/>
            </a:xfrm>
            <a:prstGeom prst="rect">
              <a:avLst/>
            </a:prstGeom>
          </p:spPr>
        </p:pic>
        <p:pic>
          <p:nvPicPr>
            <p:cNvPr id="155" name="图片 1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013" y="3104509"/>
              <a:ext cx="4068837" cy="2309229"/>
            </a:xfrm>
            <a:prstGeom prst="rect">
              <a:avLst/>
            </a:prstGeom>
          </p:spPr>
        </p:pic>
      </p:grpSp>
      <p:grpSp>
        <p:nvGrpSpPr>
          <p:cNvPr id="151" name="组合 150"/>
          <p:cNvGrpSpPr/>
          <p:nvPr/>
        </p:nvGrpSpPr>
        <p:grpSpPr>
          <a:xfrm>
            <a:off x="2794000" y="473075"/>
            <a:ext cx="8128000" cy="2792095"/>
            <a:chOff x="2050329" y="1903843"/>
            <a:chExt cx="8128002" cy="2052738"/>
          </a:xfrm>
        </p:grpSpPr>
        <p:pic>
          <p:nvPicPr>
            <p:cNvPr id="5" name="图片 1"/>
            <p:cNvPicPr>
              <a:picLocks noChangeAspect="1"/>
            </p:cNvPicPr>
            <p:nvPr/>
          </p:nvPicPr>
          <p:blipFill>
            <a:blip r:embed="rId5"/>
            <a:stretch>
              <a:fillRect/>
            </a:stretch>
          </p:blipFill>
          <p:spPr>
            <a:xfrm>
              <a:off x="2050329" y="1903843"/>
              <a:ext cx="8128002" cy="2052738"/>
            </a:xfrm>
            <a:prstGeom prst="rect">
              <a:avLst/>
            </a:prstGeom>
          </p:spPr>
        </p:pic>
        <p:sp>
          <p:nvSpPr>
            <p:cNvPr id="149" name="箭头: 右 148"/>
            <p:cNvSpPr/>
            <p:nvPr/>
          </p:nvSpPr>
          <p:spPr>
            <a:xfrm rot="20491777">
              <a:off x="4419734" y="2982014"/>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50" name="箭头: 右 149"/>
            <p:cNvSpPr/>
            <p:nvPr/>
          </p:nvSpPr>
          <p:spPr>
            <a:xfrm rot="1038165">
              <a:off x="7581950" y="3071843"/>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grpSp>
        <p:nvGrpSpPr>
          <p:cNvPr id="140" name="组合 139"/>
          <p:cNvGrpSpPr/>
          <p:nvPr/>
        </p:nvGrpSpPr>
        <p:grpSpPr>
          <a:xfrm>
            <a:off x="8810625" y="3440430"/>
            <a:ext cx="3275965" cy="1718310"/>
            <a:chOff x="5823759" y="2135234"/>
            <a:chExt cx="3546106" cy="1718310"/>
          </a:xfrm>
        </p:grpSpPr>
        <p:sp>
          <p:nvSpPr>
            <p:cNvPr id="141" name="文本框 140"/>
            <p:cNvSpPr txBox="1"/>
            <p:nvPr/>
          </p:nvSpPr>
          <p:spPr>
            <a:xfrm>
              <a:off x="5824516" y="2135234"/>
              <a:ext cx="3420406" cy="521970"/>
            </a:xfrm>
            <a:prstGeom prst="rect">
              <a:avLst/>
            </a:prstGeom>
            <a:solidFill>
              <a:srgbClr val="FECC09"/>
            </a:solidFill>
            <a:ln w="19050">
              <a:solidFill>
                <a:schemeClr val="tx1"/>
              </a:solidFill>
              <a:prstDash val="dash"/>
            </a:ln>
          </p:spPr>
          <p:txBody>
            <a:bodyPr wrap="squar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3</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2" name="文本框 141"/>
            <p:cNvSpPr txBox="1"/>
            <p:nvPr/>
          </p:nvSpPr>
          <p:spPr>
            <a:xfrm>
              <a:off x="5823759" y="2728959"/>
              <a:ext cx="3546106" cy="1124585"/>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just"/>
              <a:r>
                <a:rPr lang="vi-VN" altLang="en-US" sz="2800" b="1" i="1" dirty="0">
                  <a:solidFill>
                    <a:schemeClr val="tx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sym typeface="+mn-ea"/>
                </a:rPr>
                <a:t>Các em tới... được đâu</a:t>
              </a:r>
            </a:p>
          </p:txBody>
        </p:sp>
      </p:grpSp>
      <p:grpSp>
        <p:nvGrpSpPr>
          <p:cNvPr id="143" name="组合 142"/>
          <p:cNvGrpSpPr/>
          <p:nvPr/>
        </p:nvGrpSpPr>
        <p:grpSpPr>
          <a:xfrm>
            <a:off x="0" y="2978785"/>
            <a:ext cx="2794000" cy="1740535"/>
            <a:chOff x="5254554" y="1976294"/>
            <a:chExt cx="5363443" cy="1739919"/>
          </a:xfrm>
        </p:grpSpPr>
        <p:sp>
          <p:nvSpPr>
            <p:cNvPr id="144" name="文本框 143"/>
            <p:cNvSpPr txBox="1"/>
            <p:nvPr/>
          </p:nvSpPr>
          <p:spPr>
            <a:xfrm>
              <a:off x="5254554" y="1976294"/>
              <a:ext cx="5363443" cy="521785"/>
            </a:xfrm>
            <a:prstGeom prst="rect">
              <a:avLst/>
            </a:prstGeom>
            <a:solidFill>
              <a:srgbClr val="FECC09"/>
            </a:solidFill>
            <a:ln w="19050">
              <a:solidFill>
                <a:srgbClr val="002060"/>
              </a:solidFill>
              <a:prstDash val="dash"/>
            </a:ln>
          </p:spPr>
          <p:txBody>
            <a:bodyPr wrap="squar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1</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5" name="文本框 144"/>
            <p:cNvSpPr txBox="1"/>
            <p:nvPr/>
          </p:nvSpPr>
          <p:spPr>
            <a:xfrm>
              <a:off x="5575142" y="2763415"/>
              <a:ext cx="5042855" cy="95279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l">
                <a:lnSpc>
                  <a:spcPct val="100000"/>
                </a:lnSpc>
              </a:pPr>
              <a:r>
                <a:rPr lang="en-US" altLang="zh-CN" sz="2800" b="1" i="1" dirty="0" err="1">
                  <a:solidFill>
                    <a:schemeClr val="tx2">
                      <a:lumMod val="75000"/>
                    </a:schemeClr>
                  </a:solidFill>
                  <a:latin typeface="Arial" panose="020B0604020202020204" pitchFamily="34" charset="0"/>
                  <a:ea typeface="字魂36号-正文宋楷" panose="02000000000000000000" pitchFamily="2" charset="-122"/>
                  <a:cs typeface="Arial" panose="020B0604020202020204" pitchFamily="34" charset="0"/>
                </a:rPr>
                <a:t>Từ đầu</a:t>
              </a:r>
              <a:r>
                <a:rPr lang="en-US" altLang="zh-CN" sz="2800" dirty="0">
                  <a:solidFill>
                    <a:schemeClr val="tx2">
                      <a:lumMod val="7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a:solidFill>
                    <a:schemeClr val="tx2">
                      <a:lumMod val="7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2">
                      <a:lumMod val="75000"/>
                    </a:schemeClr>
                  </a:solidFill>
                  <a:latin typeface="Arial" panose="020B0604020202020204" pitchFamily="34" charset="0"/>
                  <a:ea typeface="字魂36号-正文宋楷" panose="02000000000000000000" pitchFamily="2" charset="-122"/>
                  <a:cs typeface="Arial" panose="020B0604020202020204" pitchFamily="34" charset="0"/>
                </a:rPr>
                <a:t> </a:t>
              </a:r>
              <a:r>
                <a:rPr lang="vi-VN" altLang="en-US" sz="2800" dirty="0">
                  <a:solidFill>
                    <a:schemeClr val="tx2">
                      <a:lumMod val="75000"/>
                    </a:schemeClr>
                  </a:solidFill>
                  <a:latin typeface="Arial" panose="020B0604020202020204" pitchFamily="34" charset="0"/>
                  <a:ea typeface="字魂36号-正文宋楷" panose="02000000000000000000" pitchFamily="2" charset="-122"/>
                  <a:cs typeface="Arial" panose="020B0604020202020204" pitchFamily="34" charset="0"/>
                </a:rPr>
                <a:t>cười ríu rít.</a:t>
              </a:r>
              <a:endParaRPr lang="vi-VN" altLang="en-US" sz="2800" b="1" i="1" dirty="0">
                <a:solidFill>
                  <a:schemeClr val="tx2">
                    <a:lumMod val="7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6" name="组合 145"/>
          <p:cNvGrpSpPr/>
          <p:nvPr/>
        </p:nvGrpSpPr>
        <p:grpSpPr>
          <a:xfrm>
            <a:off x="7560051" y="311150"/>
            <a:ext cx="3561974" cy="1302385"/>
            <a:chOff x="5694398" y="2135509"/>
            <a:chExt cx="5262996" cy="1302336"/>
          </a:xfrm>
        </p:grpSpPr>
        <p:sp>
          <p:nvSpPr>
            <p:cNvPr id="147" name="文本框 146"/>
            <p:cNvSpPr txBox="1"/>
            <p:nvPr/>
          </p:nvSpPr>
          <p:spPr>
            <a:xfrm>
              <a:off x="5694781" y="2135509"/>
              <a:ext cx="5262613" cy="521950"/>
            </a:xfrm>
            <a:prstGeom prst="rect">
              <a:avLst/>
            </a:prstGeom>
            <a:solidFill>
              <a:srgbClr val="FECC09"/>
            </a:solidFill>
            <a:ln w="19050">
              <a:solidFill>
                <a:schemeClr val="tx1"/>
              </a:solidFill>
              <a:prstDash val="dash"/>
            </a:ln>
          </p:spPr>
          <p:txBody>
            <a:bodyPr wrap="squar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2</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8" name="文本框 147"/>
            <p:cNvSpPr txBox="1"/>
            <p:nvPr/>
          </p:nvSpPr>
          <p:spPr>
            <a:xfrm>
              <a:off x="5694398" y="2915895"/>
              <a:ext cx="5262613" cy="521950"/>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vi-VN" altLang="en-US" sz="2800" b="1" dirty="0">
                  <a:solidFill>
                    <a:schemeClr val="tx2">
                      <a:lumMod val="75000"/>
                    </a:schemeClr>
                  </a:solidFill>
                  <a:latin typeface="Times New Roman" panose="02020603050405020304" pitchFamily="18" charset="0"/>
                  <a:cs typeface="Times New Roman" panose="02020603050405020304" pitchFamily="18" charset="0"/>
                  <a:sym typeface="+mn-ea"/>
                </a:rPr>
                <a:t>Bỗng</a:t>
              </a:r>
              <a:r>
                <a:rPr lang="en-US" sz="2800" b="1" dirty="0">
                  <a:solidFill>
                    <a:schemeClr val="tx2">
                      <a:lumMod val="75000"/>
                    </a:schemeClr>
                  </a:solidFill>
                  <a:latin typeface="Times New Roman" panose="02020603050405020304" pitchFamily="18" charset="0"/>
                  <a:cs typeface="Times New Roman" panose="02020603050405020304" pitchFamily="18" charset="0"/>
                  <a:sym typeface="+mn-ea"/>
                </a:rPr>
                <a:t>...</a:t>
              </a:r>
              <a:r>
                <a:rPr lang="vi-VN" altLang="en-US" sz="2800" b="1" dirty="0">
                  <a:solidFill>
                    <a:schemeClr val="tx2">
                      <a:lumMod val="75000"/>
                    </a:schemeClr>
                  </a:solidFill>
                  <a:latin typeface="Times New Roman" panose="02020603050405020304" pitchFamily="18" charset="0"/>
                  <a:cs typeface="Times New Roman" panose="02020603050405020304" pitchFamily="18" charset="0"/>
                  <a:sym typeface="+mn-ea"/>
                </a:rPr>
                <a:t>xem đi</a:t>
              </a:r>
              <a:r>
                <a:rPr lang="en-US" sz="2800" b="1" dirty="0">
                  <a:solidFill>
                    <a:schemeClr val="tx2">
                      <a:lumMod val="75000"/>
                    </a:schemeClr>
                  </a:solidFill>
                  <a:latin typeface="Times New Roman" panose="02020603050405020304" pitchFamily="18" charset="0"/>
                  <a:cs typeface="Times New Roman" panose="02020603050405020304" pitchFamily="18" charset="0"/>
                  <a:sym typeface="+mn-ea"/>
                </a:rPr>
                <a:t>.</a:t>
              </a:r>
              <a:endParaRPr lang="en-US" altLang="en-US" sz="2800" b="1" dirty="0">
                <a:solidFill>
                  <a:schemeClr val="tx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sym typeface="+mn-ea"/>
              </a:endParaRPr>
            </a:p>
          </p:txBody>
        </p:sp>
      </p:grpSp>
      <p:grpSp>
        <p:nvGrpSpPr>
          <p:cNvPr id="21" name="组合 139"/>
          <p:cNvGrpSpPr/>
          <p:nvPr/>
        </p:nvGrpSpPr>
        <p:grpSpPr>
          <a:xfrm>
            <a:off x="4900295" y="4258945"/>
            <a:ext cx="2868295" cy="1201420"/>
            <a:chOff x="5824516" y="2135234"/>
            <a:chExt cx="3420406" cy="1201420"/>
          </a:xfrm>
        </p:grpSpPr>
        <p:sp>
          <p:nvSpPr>
            <p:cNvPr id="22" name="文本框 140"/>
            <p:cNvSpPr txBox="1"/>
            <p:nvPr/>
          </p:nvSpPr>
          <p:spPr>
            <a:xfrm>
              <a:off x="5824516" y="2135234"/>
              <a:ext cx="3420406" cy="521970"/>
            </a:xfrm>
            <a:prstGeom prst="rect">
              <a:avLst/>
            </a:prstGeom>
            <a:solidFill>
              <a:srgbClr val="FECC09"/>
            </a:solidFill>
            <a:ln w="19050">
              <a:solidFill>
                <a:schemeClr val="tx1"/>
              </a:solidFill>
              <a:prstDash val="dash"/>
            </a:ln>
          </p:spPr>
          <p:txBody>
            <a:bodyPr wrap="squar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4</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文本框 141"/>
            <p:cNvSpPr txBox="1"/>
            <p:nvPr/>
          </p:nvSpPr>
          <p:spPr>
            <a:xfrm>
              <a:off x="6116277" y="2728959"/>
              <a:ext cx="3128645" cy="607695"/>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just"/>
              <a:r>
                <a:rPr lang="en-US" altLang="en-US" sz="2800" b="1" i="1" dirty="0">
                  <a:solidFill>
                    <a:schemeClr val="tx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sym typeface="+mn-ea"/>
                </a:rPr>
                <a:t>Đoạn còn lại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wipe(left)">
                                      <p:cBhvr>
                                        <p:cTn id="7" dur="500"/>
                                        <p:tgtEl>
                                          <p:spTgt spid="151"/>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43"/>
                                        </p:tgtEl>
                                        <p:attrNameLst>
                                          <p:attrName>style.visibility</p:attrName>
                                        </p:attrNameLst>
                                      </p:cBhvr>
                                      <p:to>
                                        <p:strVal val="visible"/>
                                      </p:to>
                                    </p:set>
                                    <p:anim calcmode="lin" valueType="num">
                                      <p:cBhvr additive="base">
                                        <p:cTn id="11" dur="500"/>
                                        <p:tgtEl>
                                          <p:spTgt spid="143"/>
                                        </p:tgtEl>
                                        <p:attrNameLst>
                                          <p:attrName>ppt_x</p:attrName>
                                        </p:attrNameLst>
                                      </p:cBhvr>
                                      <p:tavLst>
                                        <p:tav tm="0">
                                          <p:val>
                                            <p:strVal val="#ppt_x-#ppt_w*1.125000"/>
                                          </p:val>
                                        </p:tav>
                                        <p:tav tm="100000">
                                          <p:val>
                                            <p:strVal val="#ppt_x"/>
                                          </p:val>
                                        </p:tav>
                                      </p:tavLst>
                                    </p:anim>
                                    <p:animEffect transition="in" filter="wipe(right)">
                                      <p:cBhvr>
                                        <p:cTn id="12" dur="500"/>
                                        <p:tgtEl>
                                          <p:spTgt spid="143"/>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146"/>
                                        </p:tgtEl>
                                        <p:attrNameLst>
                                          <p:attrName>style.visibility</p:attrName>
                                        </p:attrNameLst>
                                      </p:cBhvr>
                                      <p:to>
                                        <p:strVal val="visible"/>
                                      </p:to>
                                    </p:set>
                                    <p:anim calcmode="lin" valueType="num">
                                      <p:cBhvr additive="base">
                                        <p:cTn id="16" dur="500"/>
                                        <p:tgtEl>
                                          <p:spTgt spid="146"/>
                                        </p:tgtEl>
                                        <p:attrNameLst>
                                          <p:attrName>ppt_x</p:attrName>
                                        </p:attrNameLst>
                                      </p:cBhvr>
                                      <p:tavLst>
                                        <p:tav tm="0">
                                          <p:val>
                                            <p:strVal val="#ppt_x-#ppt_w*1.125000"/>
                                          </p:val>
                                        </p:tav>
                                        <p:tav tm="100000">
                                          <p:val>
                                            <p:strVal val="#ppt_x"/>
                                          </p:val>
                                        </p:tav>
                                      </p:tavLst>
                                    </p:anim>
                                    <p:animEffect transition="in" filter="wipe(right)">
                                      <p:cBhvr>
                                        <p:cTn id="17" dur="500"/>
                                        <p:tgtEl>
                                          <p:spTgt spid="146"/>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140"/>
                                        </p:tgtEl>
                                        <p:attrNameLst>
                                          <p:attrName>style.visibility</p:attrName>
                                        </p:attrNameLst>
                                      </p:cBhvr>
                                      <p:to>
                                        <p:strVal val="visible"/>
                                      </p:to>
                                    </p:set>
                                    <p:anim calcmode="lin" valueType="num">
                                      <p:cBhvr additive="base">
                                        <p:cTn id="21" dur="500"/>
                                        <p:tgtEl>
                                          <p:spTgt spid="140"/>
                                        </p:tgtEl>
                                        <p:attrNameLst>
                                          <p:attrName>ppt_x</p:attrName>
                                        </p:attrNameLst>
                                      </p:cBhvr>
                                      <p:tavLst>
                                        <p:tav tm="0">
                                          <p:val>
                                            <p:strVal val="#ppt_x-#ppt_w*1.125000"/>
                                          </p:val>
                                        </p:tav>
                                        <p:tav tm="100000">
                                          <p:val>
                                            <p:strVal val="#ppt_x"/>
                                          </p:val>
                                        </p:tav>
                                      </p:tavLst>
                                    </p:anim>
                                    <p:animEffect transition="in" filter="wipe(right)">
                                      <p:cBhvr>
                                        <p:cTn id="22" dur="500"/>
                                        <p:tgtEl>
                                          <p:spTgt spid="140"/>
                                        </p:tgtEl>
                                      </p:cBhvr>
                                    </p:animEffect>
                                  </p:childTnLst>
                                </p:cTn>
                              </p:par>
                            </p:childTnLst>
                          </p:cTn>
                        </p:par>
                        <p:par>
                          <p:cTn id="23" fill="hold">
                            <p:stCondLst>
                              <p:cond delay="2000"/>
                            </p:stCondLst>
                            <p:childTnLst>
                              <p:par>
                                <p:cTn id="24" presetID="12" presetClass="entr" presetSubtype="8"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p:tgtEl>
                                          <p:spTgt spid="21"/>
                                        </p:tgtEl>
                                        <p:attrNameLst>
                                          <p:attrName>ppt_x</p:attrName>
                                        </p:attrNameLst>
                                      </p:cBhvr>
                                      <p:tavLst>
                                        <p:tav tm="0">
                                          <p:val>
                                            <p:strVal val="#ppt_x-#ppt_w*1.125000"/>
                                          </p:val>
                                        </p:tav>
                                        <p:tav tm="100000">
                                          <p:val>
                                            <p:strVal val="#ppt_x"/>
                                          </p:val>
                                        </p:tav>
                                      </p:tavLst>
                                    </p:anim>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3"/>
          <p:cNvSpPr/>
          <p:nvPr/>
        </p:nvSpPr>
        <p:spPr>
          <a:xfrm>
            <a:off x="3557905" y="749935"/>
            <a:ext cx="7041515" cy="645160"/>
          </a:xfrm>
          <a:prstGeom prst="rect">
            <a:avLst/>
          </a:prstGeom>
        </p:spPr>
        <p:txBody>
          <a:bodyPr wrap="square">
            <a:spAutoFit/>
          </a:bodyPr>
          <a:lstStyle/>
          <a:p>
            <a:pPr lvl="0">
              <a:defRPr/>
            </a:pPr>
            <a:r>
              <a:rPr lang="en-US" sz="3600" b="1">
                <a:solidFill>
                  <a:srgbClr val="FFFF00"/>
                </a:solidFill>
                <a:latin typeface="HP001 4 hàng" panose="020B0603050302020204" pitchFamily="34" charset="0"/>
                <a:cs typeface="Times New Roman" panose="02020603050405020304" pitchFamily="18" charset="0"/>
              </a:rPr>
              <a:t>Các em nhỏ và cụ già</a:t>
            </a:r>
          </a:p>
        </p:txBody>
      </p:sp>
      <p:sp>
        <p:nvSpPr>
          <p:cNvPr id="9" name="TextBox 11"/>
          <p:cNvSpPr txBox="1"/>
          <p:nvPr/>
        </p:nvSpPr>
        <p:spPr>
          <a:xfrm>
            <a:off x="367665" y="1516380"/>
            <a:ext cx="5724525" cy="706755"/>
          </a:xfrm>
          <a:prstGeom prst="rect">
            <a:avLst/>
          </a:prstGeom>
          <a:noFill/>
          <a:ln w="9525">
            <a:noFill/>
          </a:ln>
        </p:spPr>
        <p:txBody>
          <a:bodyPr wrap="square">
            <a:spAutoFit/>
          </a:bodyPr>
          <a:lstStyle/>
          <a:p>
            <a:pPr algn="ctr"/>
            <a:r>
              <a:rPr lang="en-US" altLang="en-US" sz="4000" b="1" dirty="0">
                <a:solidFill>
                  <a:schemeClr val="bg1"/>
                </a:solidFill>
                <a:latin typeface="HP001 4 hàng" panose="020B0603050302020204" pitchFamily="34" charset="0"/>
                <a:cs typeface="HP001 4 hàng" panose="020B0603050302020204" pitchFamily="34" charset="0"/>
              </a:rPr>
              <a:t>Luyện đọc</a:t>
            </a:r>
            <a:endParaRPr lang="en-US" altLang="en-US" sz="4000" b="1" dirty="0">
              <a:solidFill>
                <a:schemeClr val="bg1"/>
              </a:solidFill>
              <a:latin typeface="HP001 4 hàng" panose="020B0603050302020204" pitchFamily="34" charset="0"/>
              <a:ea typeface="Times New Roman" panose="02020603050405020304" pitchFamily="18" charset="0"/>
              <a:cs typeface="HP001 4 hàng" panose="020B0603050302020204" pitchFamily="34" charset="0"/>
            </a:endParaRPr>
          </a:p>
        </p:txBody>
      </p:sp>
      <p:sp>
        <p:nvSpPr>
          <p:cNvPr id="4" name="TextBox 11"/>
          <p:cNvSpPr txBox="1"/>
          <p:nvPr/>
        </p:nvSpPr>
        <p:spPr>
          <a:xfrm>
            <a:off x="6064250" y="1516380"/>
            <a:ext cx="5724525" cy="706755"/>
          </a:xfrm>
          <a:prstGeom prst="rect">
            <a:avLst/>
          </a:prstGeom>
          <a:noFill/>
          <a:ln w="9525">
            <a:noFill/>
          </a:ln>
        </p:spPr>
        <p:txBody>
          <a:bodyPr wrap="square">
            <a:spAutoFit/>
          </a:bodyPr>
          <a:lstStyle/>
          <a:p>
            <a:pPr algn="ctr"/>
            <a:r>
              <a:rPr lang="en-US" altLang="en-US" sz="4000" b="1" dirty="0">
                <a:solidFill>
                  <a:schemeClr val="bg1"/>
                </a:solidFill>
                <a:latin typeface="HP001 4 hàng" panose="020B0603050302020204" pitchFamily="34" charset="0"/>
                <a:cs typeface="HP001 4 hàng" panose="020B0603050302020204" pitchFamily="34" charset="0"/>
              </a:rPr>
              <a:t>Tìm hiểu bài</a:t>
            </a:r>
            <a:endParaRPr lang="en-US" altLang="en-US" sz="4000" b="1" dirty="0">
              <a:solidFill>
                <a:schemeClr val="bg1"/>
              </a:solidFill>
              <a:latin typeface="HP001 4 hàng" panose="020B0603050302020204" pitchFamily="34" charset="0"/>
              <a:ea typeface="Times New Roman" panose="02020603050405020304" pitchFamily="18" charset="0"/>
              <a:cs typeface="HP001 4 hàng" panose="020B0603050302020204" pitchFamily="34" charset="0"/>
            </a:endParaRPr>
          </a:p>
        </p:txBody>
      </p:sp>
      <p:sp>
        <p:nvSpPr>
          <p:cNvPr id="79" name="Text Box 78"/>
          <p:cNvSpPr txBox="1"/>
          <p:nvPr/>
        </p:nvSpPr>
        <p:spPr>
          <a:xfrm>
            <a:off x="1542257" y="2223105"/>
            <a:ext cx="3374391" cy="706755"/>
          </a:xfrm>
          <a:prstGeom prst="rect">
            <a:avLst/>
          </a:prstGeom>
          <a:noFill/>
        </p:spPr>
        <p:txBody>
          <a:bodyPr wrap="square" rtlCol="0">
            <a:spAutoFit/>
          </a:bodyPr>
          <a:lstStyle/>
          <a:p>
            <a:r>
              <a:rPr lang="en-US" sz="4000" b="1" dirty="0" err="1">
                <a:solidFill>
                  <a:srgbClr val="FFFF00"/>
                </a:solidFill>
                <a:latin typeface="HP001 4 hàng" panose="020B0603050302020204" pitchFamily="34" charset="0"/>
                <a:cs typeface="HP001 4 hàng" panose="020B0603050302020204" pitchFamily="34" charset="0"/>
              </a:rPr>
              <a:t>ríu rít</a:t>
            </a:r>
          </a:p>
        </p:txBody>
      </p:sp>
      <p:sp>
        <p:nvSpPr>
          <p:cNvPr id="8" name="Text Box 7"/>
          <p:cNvSpPr txBox="1"/>
          <p:nvPr/>
        </p:nvSpPr>
        <p:spPr>
          <a:xfrm>
            <a:off x="1542257" y="2929860"/>
            <a:ext cx="3374391" cy="706755"/>
          </a:xfrm>
          <a:prstGeom prst="rect">
            <a:avLst/>
          </a:prstGeom>
          <a:noFill/>
        </p:spPr>
        <p:txBody>
          <a:bodyPr wrap="square" rtlCol="0">
            <a:spAutoFit/>
          </a:bodyPr>
          <a:lstStyle/>
          <a:p>
            <a:r>
              <a:rPr lang="en-US" sz="4000" b="1" dirty="0" err="1">
                <a:solidFill>
                  <a:srgbClr val="FFFF00"/>
                </a:solidFill>
                <a:latin typeface="HP001 4 hàng" panose="020B0603050302020204" pitchFamily="34" charset="0"/>
                <a:cs typeface="HP001 4 hàng" panose="020B0603050302020204" pitchFamily="34" charset="0"/>
              </a:rPr>
              <a:t>s</a:t>
            </a:r>
            <a:r>
              <a:rPr lang="en-US" sz="4000" b="1" dirty="0" err="1">
                <a:solidFill>
                  <a:schemeClr val="bg1"/>
                </a:solidFill>
                <a:latin typeface="HP001 4 hàng" panose="020B0603050302020204" pitchFamily="34" charset="0"/>
                <a:cs typeface="HP001 4 hàng" panose="020B0603050302020204" pitchFamily="34" charset="0"/>
              </a:rPr>
              <a:t>ôi nổi</a:t>
            </a:r>
            <a:endParaRPr lang="en-US" sz="4000" b="1" dirty="0" err="1">
              <a:solidFill>
                <a:srgbClr val="FFFF00"/>
              </a:solidFill>
              <a:latin typeface="HP001 4 hàng" panose="020B0603050302020204" pitchFamily="34" charset="0"/>
              <a:cs typeface="HP001 4 hàng" panose="020B0603050302020204" pitchFamily="34" charset="0"/>
            </a:endParaRPr>
          </a:p>
        </p:txBody>
      </p:sp>
      <p:sp>
        <p:nvSpPr>
          <p:cNvPr id="10" name="Text Box 9"/>
          <p:cNvSpPr txBox="1"/>
          <p:nvPr/>
        </p:nvSpPr>
        <p:spPr>
          <a:xfrm>
            <a:off x="1542257" y="3636615"/>
            <a:ext cx="3374391" cy="706755"/>
          </a:xfrm>
          <a:prstGeom prst="rect">
            <a:avLst/>
          </a:prstGeom>
          <a:noFill/>
        </p:spPr>
        <p:txBody>
          <a:bodyPr wrap="square" rtlCol="0">
            <a:spAutoFit/>
          </a:bodyPr>
          <a:lstStyle/>
          <a:p>
            <a:r>
              <a:rPr lang="en-US" sz="4000" b="1" dirty="0" err="1">
                <a:solidFill>
                  <a:schemeClr val="bg1"/>
                </a:solidFill>
                <a:latin typeface="HP001 4 hàng" panose="020B0603050302020204" pitchFamily="34" charset="0"/>
                <a:cs typeface="HP001 4 hàng" panose="020B0603050302020204" pitchFamily="34" charset="0"/>
              </a:rPr>
              <a:t>n</a:t>
            </a:r>
            <a:r>
              <a:rPr lang="en-US" sz="4000" b="1" dirty="0" err="1">
                <a:solidFill>
                  <a:srgbClr val="FFFF00"/>
                </a:solidFill>
                <a:latin typeface="HP001 4 hàng" panose="020B0603050302020204" pitchFamily="34" charset="0"/>
                <a:cs typeface="HP001 4 hàng" panose="020B0603050302020204" pitchFamily="34" charset="0"/>
              </a:rPr>
              <a:t>ặng</a:t>
            </a:r>
            <a:r>
              <a:rPr lang="en-US" sz="4000" b="1" dirty="0" err="1">
                <a:solidFill>
                  <a:schemeClr val="bg1"/>
                </a:solidFill>
                <a:latin typeface="HP001 4 hàng" panose="020B0603050302020204" pitchFamily="34" charset="0"/>
                <a:cs typeface="HP001 4 hàng" panose="020B0603050302020204" pitchFamily="34" charset="0"/>
              </a:rPr>
              <a:t> nhọc</a:t>
            </a:r>
            <a:endParaRPr lang="en-US" sz="4000" b="1" dirty="0" err="1">
              <a:solidFill>
                <a:srgbClr val="FFFF00"/>
              </a:solidFill>
              <a:latin typeface="HP001 4 hàng" panose="020B0603050302020204" pitchFamily="34" charset="0"/>
              <a:cs typeface="HP001 4 hàng" panose="020B0603050302020204" pitchFamily="34" charset="0"/>
            </a:endParaRPr>
          </a:p>
        </p:txBody>
      </p:sp>
      <p:sp>
        <p:nvSpPr>
          <p:cNvPr id="11" name="Text Box 10"/>
          <p:cNvSpPr txBox="1"/>
          <p:nvPr/>
        </p:nvSpPr>
        <p:spPr>
          <a:xfrm>
            <a:off x="1542257" y="4441795"/>
            <a:ext cx="3374391" cy="706755"/>
          </a:xfrm>
          <a:prstGeom prst="rect">
            <a:avLst/>
          </a:prstGeom>
          <a:noFill/>
        </p:spPr>
        <p:txBody>
          <a:bodyPr wrap="square" rtlCol="0">
            <a:spAutoFit/>
          </a:bodyPr>
          <a:lstStyle/>
          <a:p>
            <a:r>
              <a:rPr lang="en-US" sz="4000" b="1" dirty="0" err="1">
                <a:solidFill>
                  <a:srgbClr val="FFFF00"/>
                </a:solidFill>
                <a:latin typeface="HP001 4 hàng" panose="020B0603050302020204" pitchFamily="34" charset="0"/>
                <a:cs typeface="HP001 4 hàng" panose="020B0603050302020204" pitchFamily="34" charset="0"/>
              </a:rPr>
              <a:t>ngh</a:t>
            </a:r>
            <a:r>
              <a:rPr lang="en-US" sz="4000" b="1" dirty="0" err="1">
                <a:solidFill>
                  <a:schemeClr val="bg1"/>
                </a:solidFill>
                <a:latin typeface="HP001 4 hàng" panose="020B0603050302020204" pitchFamily="34" charset="0"/>
                <a:cs typeface="HP001 4 hàng" panose="020B0603050302020204" pitchFamily="34" charset="0"/>
              </a:rPr>
              <a:t>ẹn </a:t>
            </a:r>
            <a:r>
              <a:rPr lang="en-US" sz="4000" b="1" dirty="0" err="1">
                <a:solidFill>
                  <a:srgbClr val="FFFF00"/>
                </a:solidFill>
                <a:latin typeface="HP001 4 hàng" panose="020B0603050302020204" pitchFamily="34" charset="0"/>
                <a:cs typeface="HP001 4 hàng" panose="020B0603050302020204" pitchFamily="34" charset="0"/>
              </a:rPr>
              <a:t>ng</a:t>
            </a:r>
            <a:r>
              <a:rPr lang="en-US" sz="4000" b="1" dirty="0" err="1">
                <a:solidFill>
                  <a:schemeClr val="bg1"/>
                </a:solidFill>
                <a:latin typeface="HP001 4 hàng" panose="020B0603050302020204" pitchFamily="34" charset="0"/>
                <a:cs typeface="HP001 4 hàng" panose="020B0603050302020204" pitchFamily="34" charset="0"/>
              </a:rPr>
              <a:t>ào</a:t>
            </a:r>
            <a:endParaRPr lang="en-US" sz="4000" b="1" dirty="0" err="1">
              <a:solidFill>
                <a:srgbClr val="FFFF00"/>
              </a:solidFill>
              <a:latin typeface="HP001 4 hàng" panose="020B0603050302020204" pitchFamily="34" charset="0"/>
              <a:cs typeface="HP001 4 hàng" panose="020B0603050302020204" pitchFamily="34" charset="0"/>
            </a:endParaRPr>
          </a:p>
        </p:txBody>
      </p:sp>
      <p:cxnSp>
        <p:nvCxnSpPr>
          <p:cNvPr id="16" name="Straight Connector 15"/>
          <p:cNvCxnSpPr/>
          <p:nvPr/>
        </p:nvCxnSpPr>
        <p:spPr>
          <a:xfrm>
            <a:off x="2106295" y="2130425"/>
            <a:ext cx="224853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439025" y="2130425"/>
            <a:ext cx="3002280"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11"/>
          <p:cNvSpPr txBox="1"/>
          <p:nvPr/>
        </p:nvSpPr>
        <p:spPr>
          <a:xfrm>
            <a:off x="6077585" y="1516380"/>
            <a:ext cx="5724525" cy="706755"/>
          </a:xfrm>
          <a:prstGeom prst="rect">
            <a:avLst/>
          </a:prstGeom>
          <a:noFill/>
          <a:ln w="9525">
            <a:noFill/>
          </a:ln>
        </p:spPr>
        <p:txBody>
          <a:bodyPr wrap="square">
            <a:spAutoFit/>
          </a:bodyPr>
          <a:lstStyle/>
          <a:p>
            <a:pPr algn="ctr"/>
            <a:r>
              <a:rPr lang="en-US" altLang="en-US" sz="4000" b="1" dirty="0">
                <a:solidFill>
                  <a:schemeClr val="bg1"/>
                </a:solidFill>
                <a:latin typeface="HP001 4 hàng" panose="020B0603050302020204" pitchFamily="34" charset="0"/>
                <a:cs typeface="HP001 4 hàng" panose="020B0603050302020204" pitchFamily="34" charset="0"/>
              </a:rPr>
              <a:t>Tìm hiểu bài</a:t>
            </a:r>
            <a:endParaRPr lang="en-US" altLang="en-US" sz="4000" b="1" dirty="0">
              <a:solidFill>
                <a:schemeClr val="bg1"/>
              </a:solidFill>
              <a:latin typeface="HP001 4 hàng" panose="020B0603050302020204" pitchFamily="34" charset="0"/>
              <a:ea typeface="Times New Roman" panose="02020603050405020304" pitchFamily="18" charset="0"/>
              <a:cs typeface="HP001 4 hàng" panose="020B0603050302020204" pitchFamily="34" charset="0"/>
            </a:endParaRPr>
          </a:p>
        </p:txBody>
      </p:sp>
      <p:cxnSp>
        <p:nvCxnSpPr>
          <p:cNvPr id="7" name="Straight Connector 6"/>
          <p:cNvCxnSpPr/>
          <p:nvPr/>
        </p:nvCxnSpPr>
        <p:spPr>
          <a:xfrm flipH="1">
            <a:off x="6080760" y="1953260"/>
            <a:ext cx="14605" cy="4360545"/>
          </a:xfrm>
          <a:prstGeom prst="line">
            <a:avLst/>
          </a:prstGeom>
          <a:ln w="666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Text Box 11"/>
          <p:cNvSpPr txBox="1"/>
          <p:nvPr/>
        </p:nvSpPr>
        <p:spPr>
          <a:xfrm>
            <a:off x="1543527" y="5121245"/>
            <a:ext cx="3374391" cy="706755"/>
          </a:xfrm>
          <a:prstGeom prst="rect">
            <a:avLst/>
          </a:prstGeom>
          <a:noFill/>
        </p:spPr>
        <p:txBody>
          <a:bodyPr wrap="square" rtlCol="0">
            <a:spAutoFit/>
          </a:bodyPr>
          <a:lstStyle/>
          <a:p>
            <a:r>
              <a:rPr lang="en-US" sz="4000" b="1" dirty="0" err="1">
                <a:solidFill>
                  <a:srgbClr val="FFFF00"/>
                </a:solidFill>
                <a:latin typeface="HP001 4 hàng" panose="020B0603050302020204" pitchFamily="34" charset="0"/>
                <a:cs typeface="HP001 4 hàng" panose="020B0603050302020204" pitchFamily="34" charset="0"/>
              </a:rPr>
              <a:t>l</a:t>
            </a:r>
            <a:r>
              <a:rPr lang="en-US" sz="4000" b="1" dirty="0" err="1">
                <a:solidFill>
                  <a:schemeClr val="bg1"/>
                </a:solidFill>
                <a:latin typeface="HP001 4 hàng" panose="020B0603050302020204" pitchFamily="34" charset="0"/>
                <a:cs typeface="HP001 4 hàng" panose="020B0603050302020204" pitchFamily="34" charset="0"/>
              </a:rPr>
              <a:t>òng tốt</a:t>
            </a:r>
            <a:endParaRPr lang="en-US" sz="4000" b="1" dirty="0" err="1">
              <a:solidFill>
                <a:srgbClr val="FFFF00"/>
              </a:solidFill>
              <a:latin typeface="HP001 4 hàng" panose="020B0603050302020204" pitchFamily="34" charset="0"/>
              <a:cs typeface="HP001 4 hàng" panose="020B0603050302020204" pitchFamily="34" charset="0"/>
            </a:endParaRPr>
          </a:p>
        </p:txBody>
      </p:sp>
      <p:sp>
        <p:nvSpPr>
          <p:cNvPr id="19" name="Text Box 18"/>
          <p:cNvSpPr txBox="1"/>
          <p:nvPr/>
        </p:nvSpPr>
        <p:spPr>
          <a:xfrm>
            <a:off x="1542257" y="5828000"/>
            <a:ext cx="3374391" cy="706755"/>
          </a:xfrm>
          <a:prstGeom prst="rect">
            <a:avLst/>
          </a:prstGeom>
          <a:noFill/>
        </p:spPr>
        <p:txBody>
          <a:bodyPr wrap="square" rtlCol="0">
            <a:spAutoFit/>
          </a:bodyPr>
          <a:lstStyle/>
          <a:p>
            <a:r>
              <a:rPr lang="en-US" sz="4000" b="1" dirty="0" err="1">
                <a:solidFill>
                  <a:srgbClr val="FFFF00"/>
                </a:solidFill>
                <a:latin typeface="HP001 4 hàng" panose="020B0603050302020204" pitchFamily="34" charset="0"/>
                <a:cs typeface="HP001 4 hàng" panose="020B0603050302020204" pitchFamily="34" charset="0"/>
              </a:rPr>
              <a:t>s</a:t>
            </a:r>
            <a:r>
              <a:rPr lang="en-US" sz="4000" b="1" dirty="0" err="1">
                <a:solidFill>
                  <a:schemeClr val="bg1"/>
                </a:solidFill>
                <a:latin typeface="HP001 4 hàng" panose="020B0603050302020204" pitchFamily="34" charset="0"/>
                <a:cs typeface="HP001 4 hàng" panose="020B0603050302020204" pitchFamily="34" charset="0"/>
              </a:rPr>
              <a:t>ải cánh</a:t>
            </a:r>
          </a:p>
        </p:txBody>
      </p:sp>
      <p:sp>
        <p:nvSpPr>
          <p:cNvPr id="20" name="Text Box 19"/>
          <p:cNvSpPr txBox="1"/>
          <p:nvPr/>
        </p:nvSpPr>
        <p:spPr>
          <a:xfrm>
            <a:off x="7066757" y="2223105"/>
            <a:ext cx="3374391" cy="706755"/>
          </a:xfrm>
          <a:prstGeom prst="rect">
            <a:avLst/>
          </a:prstGeom>
          <a:noFill/>
        </p:spPr>
        <p:txBody>
          <a:bodyPr wrap="square" rtlCol="0">
            <a:spAutoFit/>
          </a:bodyPr>
          <a:lstStyle/>
          <a:p>
            <a:r>
              <a:rPr lang="en-US" sz="4000" b="1" dirty="0" err="1">
                <a:solidFill>
                  <a:schemeClr val="bg1"/>
                </a:solidFill>
                <a:latin typeface="HP001 4 hàng" panose="020B0603050302020204" pitchFamily="34" charset="0"/>
                <a:cs typeface="HP001 4 hàng" panose="020B0603050302020204" pitchFamily="34" charset="0"/>
              </a:rPr>
              <a:t>sếu</a:t>
            </a:r>
          </a:p>
        </p:txBody>
      </p:sp>
      <p:sp>
        <p:nvSpPr>
          <p:cNvPr id="21" name="Text Box 20"/>
          <p:cNvSpPr txBox="1"/>
          <p:nvPr/>
        </p:nvSpPr>
        <p:spPr>
          <a:xfrm>
            <a:off x="7066757" y="2929860"/>
            <a:ext cx="3374391" cy="706755"/>
          </a:xfrm>
          <a:prstGeom prst="rect">
            <a:avLst/>
          </a:prstGeom>
          <a:noFill/>
        </p:spPr>
        <p:txBody>
          <a:bodyPr wrap="square" rtlCol="0">
            <a:spAutoFit/>
          </a:bodyPr>
          <a:lstStyle/>
          <a:p>
            <a:r>
              <a:rPr lang="en-US" sz="4000" b="1" dirty="0" err="1">
                <a:solidFill>
                  <a:schemeClr val="bg1"/>
                </a:solidFill>
                <a:latin typeface="HP001 4 hàng" panose="020B0603050302020204" pitchFamily="34" charset="0"/>
                <a:cs typeface="HP001 4 hàng" panose="020B0603050302020204" pitchFamily="34" charset="0"/>
              </a:rPr>
              <a:t>u sầu</a:t>
            </a:r>
          </a:p>
        </p:txBody>
      </p:sp>
      <p:sp>
        <p:nvSpPr>
          <p:cNvPr id="22" name="Text Box 21"/>
          <p:cNvSpPr txBox="1"/>
          <p:nvPr/>
        </p:nvSpPr>
        <p:spPr>
          <a:xfrm>
            <a:off x="7066757" y="3636615"/>
            <a:ext cx="3374391" cy="706755"/>
          </a:xfrm>
          <a:prstGeom prst="rect">
            <a:avLst/>
          </a:prstGeom>
          <a:noFill/>
        </p:spPr>
        <p:txBody>
          <a:bodyPr wrap="square" rtlCol="0">
            <a:spAutoFit/>
          </a:bodyPr>
          <a:lstStyle/>
          <a:p>
            <a:r>
              <a:rPr lang="en-US" sz="4000" b="1" dirty="0" err="1">
                <a:solidFill>
                  <a:schemeClr val="bg1"/>
                </a:solidFill>
                <a:latin typeface="HP001 4 hàng" panose="020B0603050302020204" pitchFamily="34" charset="0"/>
                <a:cs typeface="HP001 4 hàng" panose="020B0603050302020204" pitchFamily="34" charset="0"/>
              </a:rPr>
              <a:t>nghẹn ngào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2"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2"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2"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2"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2"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2"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1"/>
      <p:bldP spid="79" grpId="2"/>
      <p:bldP spid="8" grpId="1"/>
      <p:bldP spid="8" grpId="2"/>
      <p:bldP spid="10" grpId="1"/>
      <p:bldP spid="10" grpId="2"/>
      <p:bldP spid="11" grpId="1"/>
      <p:bldP spid="11" grpId="2"/>
      <p:bldP spid="12" grpId="1"/>
      <p:bldP spid="12" grpId="2"/>
      <p:bldP spid="19" grpId="1"/>
      <p:bldP spid="19" grpId="2"/>
      <p:bldP spid="20" grpId="1"/>
      <p:bldP spid="20" grpId="2"/>
      <p:bldP spid="21" grpId="1"/>
      <p:bldP spid="21" grpId="2"/>
      <p:bldP spid="22" grpId="1"/>
      <p:bldP spid="22"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1097</Words>
  <Application>Microsoft Office PowerPoint</Application>
  <PresentationFormat>Widescreen</PresentationFormat>
  <Paragraphs>101</Paragraphs>
  <Slides>26</Slides>
  <Notes>3</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26</vt:i4>
      </vt:variant>
    </vt:vector>
  </HeadingPairs>
  <TitlesOfParts>
    <vt:vector size="45" baseType="lpstr">
      <vt:lpstr>Microsoft YaHei</vt:lpstr>
      <vt:lpstr>SimSun</vt:lpstr>
      <vt:lpstr>SimSun</vt:lpstr>
      <vt:lpstr>Arial</vt:lpstr>
      <vt:lpstr>Calibri</vt:lpstr>
      <vt:lpstr>Calibri Light</vt:lpstr>
      <vt:lpstr>HP001 4 hàng</vt:lpstr>
      <vt:lpstr>Times New Roman</vt:lpstr>
      <vt:lpstr>UTM Avo</vt:lpstr>
      <vt:lpstr>UTM Fancy Full</vt:lpstr>
      <vt:lpstr>UTM Magnesium</vt:lpstr>
      <vt:lpstr>UTM Thanh Nhac TL</vt:lpstr>
      <vt:lpstr>UVN Bai Sau Nang</vt:lpstr>
      <vt:lpstr>Wingdings</vt:lpstr>
      <vt:lpstr>字魂27号-布丁体</vt:lpstr>
      <vt:lpstr>字魂36号-正文宋楷</vt:lpstr>
      <vt:lpstr>字魂70号-灵悦黑体</vt:lpstr>
      <vt:lpstr>汉仪趣黑W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Dell</dc:creator>
  <cp:lastModifiedBy>Dell</cp:lastModifiedBy>
  <cp:revision>6</cp:revision>
  <dcterms:created xsi:type="dcterms:W3CDTF">2021-11-04T09:05:00Z</dcterms:created>
  <dcterms:modified xsi:type="dcterms:W3CDTF">2021-11-07T04:04:49Z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1033-11.2.0.9984</vt:lpwstr>
  </property>
</Properties>
</file>